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</p:sldIdLst>
  <p:sldSz cy="5143500" cx="9144000"/>
  <p:notesSz cx="6858000" cy="9144000"/>
  <p:embeddedFontLst>
    <p:embeddedFont>
      <p:font typeface="Inter"/>
      <p:regular r:id="rId50"/>
      <p:bold r:id="rId51"/>
    </p:embeddedFont>
    <p:embeddedFont>
      <p:font typeface="Montserrat"/>
      <p:regular r:id="rId52"/>
      <p:bold r:id="rId53"/>
      <p:italic r:id="rId54"/>
      <p:boldItalic r:id="rId55"/>
    </p:embeddedFont>
    <p:embeddedFont>
      <p:font typeface="Inter-Regular"/>
      <p:regular r:id="rId56"/>
      <p:bold r:id="rId5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F473C8C-DD42-4A68-A354-D8FC40A6F34F}">
  <a:tblStyle styleId="{CF473C8C-DD42-4A68-A354-D8FC40A6F34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Inter-bold.fntdata"/><Relationship Id="rId50" Type="http://schemas.openxmlformats.org/officeDocument/2006/relationships/font" Target="fonts/Inter-regular.fntdata"/><Relationship Id="rId53" Type="http://schemas.openxmlformats.org/officeDocument/2006/relationships/font" Target="fonts/Montserrat-bold.fntdata"/><Relationship Id="rId52" Type="http://schemas.openxmlformats.org/officeDocument/2006/relationships/font" Target="fonts/Montserrat-regular.fntdata"/><Relationship Id="rId11" Type="http://schemas.openxmlformats.org/officeDocument/2006/relationships/slide" Target="slides/slide6.xml"/><Relationship Id="rId55" Type="http://schemas.openxmlformats.org/officeDocument/2006/relationships/font" Target="fonts/Montserrat-boldItalic.fntdata"/><Relationship Id="rId10" Type="http://schemas.openxmlformats.org/officeDocument/2006/relationships/slide" Target="slides/slide5.xml"/><Relationship Id="rId54" Type="http://schemas.openxmlformats.org/officeDocument/2006/relationships/font" Target="fonts/Montserrat-italic.fntdata"/><Relationship Id="rId13" Type="http://schemas.openxmlformats.org/officeDocument/2006/relationships/slide" Target="slides/slide8.xml"/><Relationship Id="rId57" Type="http://schemas.openxmlformats.org/officeDocument/2006/relationships/font" Target="fonts/Inter-Regular-bold.fntdata"/><Relationship Id="rId12" Type="http://schemas.openxmlformats.org/officeDocument/2006/relationships/slide" Target="slides/slide7.xml"/><Relationship Id="rId56" Type="http://schemas.openxmlformats.org/officeDocument/2006/relationships/font" Target="fonts/Inter-Regular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437d6693c_2_4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c437d6693c_2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c437d6693c_5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c437d6693c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c437d6693c_5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c437d6693c_5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c437d6693c_5_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c437d6693c_5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c5ed090a82_0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c5ed090a8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c5ed090a82_0_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c5ed090a8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c437d6693c_2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c437d6693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c5ed090a82_1_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c5ed090a82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c437d6693c_3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c437d6693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Roozbeh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5f391192_0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5f391192_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5f391192_08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5f391192_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ed75ccf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5ed75ccf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437d6693c_2_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437d6693c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5ed75ccf_0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35ed75ccf_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5ed75ccf_0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5ed75ccf_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5ed75ccf_0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35ed75ccf_0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ed75ccf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ed75ccf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35ed75ccf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35ed75ccf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35ed75ccf_0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35ed75ccf_0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35ed75ccf_010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35ed75ccf_0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5ed75ccf_01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35ed75ccf_0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8d9ad39b82_2_4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8d9ad39b82_2_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5ed75ccf_01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35ed75ccf_0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437d6693c_3_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437d6693c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5ed75ccf_01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5ed75ccf_0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35694cd56_0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35694cd56_0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77ac4a4f4f_0_9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77ac4a4f4f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g134fb1cf8c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5" name="Google Shape;1175;g134fb1cf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41a98d525d_0_3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41a98d525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437d6693c_2_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437d6693c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5f66540bf_1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5f66540b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437d6693c_2_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437d6693c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437d6693c_2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437d6693c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c437d6693c_2_2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c437d6693c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gradFill>
          <a:gsLst>
            <a:gs pos="0">
              <a:schemeClr val="accent2"/>
            </a:gs>
            <a:gs pos="100000">
              <a:schemeClr val="dk1"/>
            </a:gs>
          </a:gsLst>
          <a:lin ang="8100019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" y="234877"/>
            <a:ext cx="9144000" cy="4673746"/>
          </a:xfrm>
          <a:custGeom>
            <a:rect b="b" l="l" r="r" t="t"/>
            <a:pathLst>
              <a:path extrusionOk="0" h="6231661" w="1219200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1037875" y="1662450"/>
            <a:ext cx="7068300" cy="181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ark">
  <p:cSld name="BLANK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099331" scaled="0"/>
        </a:gra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/>
          <p:nvPr/>
        </p:nvSpPr>
        <p:spPr>
          <a:xfrm>
            <a:off x="0" y="1455585"/>
            <a:ext cx="9144000" cy="2232329"/>
          </a:xfrm>
          <a:custGeom>
            <a:rect b="b" l="l" r="r" t="t"/>
            <a:pathLst>
              <a:path extrusionOk="0" h="2976439" w="1219200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FFFFFF">
              <a:alpha val="2346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100019" scaled="0"/>
        </a:gra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" y="234877"/>
            <a:ext cx="9144000" cy="4673746"/>
          </a:xfrm>
          <a:custGeom>
            <a:rect b="b" l="l" r="r" t="t"/>
            <a:pathLst>
              <a:path extrusionOk="0" h="6231661" w="1219200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1"/>
              </a:gs>
            </a:gsLst>
            <a:lin ang="108014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/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gradFill>
          <a:gsLst>
            <a:gs pos="0">
              <a:schemeClr val="lt2"/>
            </a:gs>
            <a:gs pos="50000">
              <a:schemeClr val="accent1"/>
            </a:gs>
            <a:gs pos="100000">
              <a:schemeClr val="accent2"/>
            </a:gs>
          </a:gsLst>
          <a:lin ang="8099331" scaled="0"/>
        </a:gra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idx="1" type="body"/>
          </p:nvPr>
        </p:nvSpPr>
        <p:spPr>
          <a:xfrm>
            <a:off x="1037875" y="1323600"/>
            <a:ext cx="5654700" cy="297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1275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●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indent="-4127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○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indent="-4127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■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indent="-4127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●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indent="-4127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○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indent="-4127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■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indent="-4127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●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indent="-4127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○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indent="-4127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■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/>
        </p:txBody>
      </p:sp>
      <p:sp>
        <p:nvSpPr>
          <p:cNvPr id="18" name="Google Shape;18;p4"/>
          <p:cNvSpPr txBox="1"/>
          <p:nvPr/>
        </p:nvSpPr>
        <p:spPr>
          <a:xfrm>
            <a:off x="961675" y="52799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chemeClr val="accent2"/>
                </a:solidFill>
              </a:rPr>
              <a:t>“</a:t>
            </a:r>
            <a:endParaRPr b="1" sz="9600">
              <a:solidFill>
                <a:schemeClr val="accent2"/>
              </a:solidFill>
            </a:endParaRPr>
          </a:p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2625824"/>
            <a:ext cx="9144000" cy="2232329"/>
          </a:xfrm>
          <a:custGeom>
            <a:rect b="b" l="l" r="r" t="t"/>
            <a:pathLst>
              <a:path extrusionOk="0" h="2976439" w="1219200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FFFFFF">
              <a:alpha val="2346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0" y="2625824"/>
            <a:ext cx="9144000" cy="2232329"/>
          </a:xfrm>
          <a:custGeom>
            <a:rect b="b" l="l" r="r" t="t"/>
            <a:pathLst>
              <a:path extrusionOk="0" h="2976439" w="1219200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2625824"/>
            <a:ext cx="9144000" cy="2232329"/>
          </a:xfrm>
          <a:custGeom>
            <a:rect b="b" l="l" r="r" t="t"/>
            <a:pathLst>
              <a:path extrusionOk="0" h="2976439" w="1219200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/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1037825" y="1353950"/>
            <a:ext cx="3302400" cy="315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0" name="Google Shape;30;p6"/>
          <p:cNvSpPr txBox="1"/>
          <p:nvPr>
            <p:ph idx="2" type="body"/>
          </p:nvPr>
        </p:nvSpPr>
        <p:spPr>
          <a:xfrm>
            <a:off x="4803623" y="1353950"/>
            <a:ext cx="3302400" cy="315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0" y="2625824"/>
            <a:ext cx="9144000" cy="2232329"/>
          </a:xfrm>
          <a:custGeom>
            <a:rect b="b" l="l" r="r" t="t"/>
            <a:pathLst>
              <a:path extrusionOk="0" h="2976439" w="1219200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7"/>
          <p:cNvSpPr txBox="1"/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1037875" y="1353950"/>
            <a:ext cx="2191800" cy="303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3460026" y="1353950"/>
            <a:ext cx="2191800" cy="303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7" name="Google Shape;37;p7"/>
          <p:cNvSpPr txBox="1"/>
          <p:nvPr>
            <p:ph idx="3" type="body"/>
          </p:nvPr>
        </p:nvSpPr>
        <p:spPr>
          <a:xfrm>
            <a:off x="5882177" y="1353950"/>
            <a:ext cx="2191800" cy="303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0" y="2625824"/>
            <a:ext cx="9144000" cy="2232329"/>
          </a:xfrm>
          <a:custGeom>
            <a:rect b="b" l="l" r="r" t="t"/>
            <a:pathLst>
              <a:path extrusionOk="0" h="2976439" w="1219200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8"/>
          <p:cNvSpPr txBox="1"/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0" y="2625823"/>
            <a:ext cx="9144000" cy="2232329"/>
          </a:xfrm>
          <a:custGeom>
            <a:rect b="b" l="l" r="r" t="t"/>
            <a:pathLst>
              <a:path extrusionOk="0" h="2976439" w="1219200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63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9"/>
          <p:cNvSpPr txBox="1"/>
          <p:nvPr>
            <p:ph idx="1" type="body"/>
          </p:nvPr>
        </p:nvSpPr>
        <p:spPr>
          <a:xfrm>
            <a:off x="1037875" y="4177700"/>
            <a:ext cx="70683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Light" type="blank">
  <p:cSld name="BLANK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0" y="1455585"/>
            <a:ext cx="9144000" cy="2232329"/>
          </a:xfrm>
          <a:custGeom>
            <a:rect b="b" l="l" r="r" t="t"/>
            <a:pathLst>
              <a:path extrusionOk="0" h="2976439" w="1219200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63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0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indent="-3810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indent="-3810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indent="-3810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indent="-3810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indent="-3810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indent="-3810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indent="-3810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indent="-3810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rtl="0" algn="r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rtl="0" algn="r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rtl="0" algn="r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rtl="0" algn="r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rtl="0" algn="r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rtl="0" algn="r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rtl="0" algn="r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rtl="0" algn="r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app.slack.com/team/U01AZ7TJ2Q6" TargetMode="External"/><Relationship Id="rId4" Type="http://schemas.openxmlformats.org/officeDocument/2006/relationships/hyperlink" Target="https://app.slack.com/team/U01B2STLELD" TargetMode="External"/><Relationship Id="rId5" Type="http://schemas.openxmlformats.org/officeDocument/2006/relationships/hyperlink" Target="https://app.slack.com/team/U01B5VBBD5G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www.slidescarnival.com/extra-free-resources-icons-and-maps/?utm_source=template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hyperlink" Target="https://www.kaggle.com/vjchoudhary7/customer-segmentation-tutorial-in-python" TargetMode="External"/><Relationship Id="rId5" Type="http://schemas.openxmlformats.org/officeDocument/2006/relationships/hyperlink" Target="https://www.kaggle.com/vjchoudhary7/customer-segmentation-tutorial-in-python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8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://www.slidescarnival.com/?utm_source=template" TargetMode="External"/><Relationship Id="rId4" Type="http://schemas.openxmlformats.org/officeDocument/2006/relationships/hyperlink" Target="http://unsplash.com/&amp;utm_source=slidescarnival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s://www.fontsquirrel.com/fonts/inter" TargetMode="Externa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s://www.slidescarnival.com/extra-free-resources-icons-and-maps/?utm_source=template" TargetMode="Externa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3.xml"/><Relationship Id="rId3" Type="http://schemas.openxmlformats.org/officeDocument/2006/relationships/hyperlink" Target="https://twitter.com/googledocs/status/730087240156643328" TargetMode="Externa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s://www.slidescarnival.com/?utm_source=template" TargetMode="External"/><Relationship Id="rId4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type="ctrTitle"/>
          </p:nvPr>
        </p:nvSpPr>
        <p:spPr>
          <a:xfrm>
            <a:off x="366725" y="497450"/>
            <a:ext cx="7068300" cy="181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Mall Customer Segmentation</a:t>
            </a:r>
            <a:endParaRPr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</p:txBody>
      </p:sp>
      <p:sp>
        <p:nvSpPr>
          <p:cNvPr id="58" name="Google Shape;58;p12"/>
          <p:cNvSpPr txBox="1"/>
          <p:nvPr/>
        </p:nvSpPr>
        <p:spPr>
          <a:xfrm>
            <a:off x="6037100" y="3719825"/>
            <a:ext cx="29454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T</a:t>
            </a:r>
            <a:r>
              <a:rPr lang="en" sz="1500">
                <a:solidFill>
                  <a:srgbClr val="FFFFFF"/>
                </a:solidFill>
              </a:rPr>
              <a:t>eam 20: </a:t>
            </a:r>
            <a:endParaRPr sz="1500">
              <a:solidFill>
                <a:srgbClr val="FFFFFF"/>
              </a:solidFill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Roozbeh Jafari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		</a:t>
            </a:r>
            <a:r>
              <a:rPr lang="en" sz="1500">
                <a:solidFill>
                  <a:srgbClr val="FFFFFF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Chang-Han Chen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		</a:t>
            </a:r>
            <a:r>
              <a:rPr lang="en" sz="1500">
                <a:solidFill>
                  <a:srgbClr val="FFFFFF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Lequn Yu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		</a:t>
            </a:r>
            <a:r>
              <a:rPr lang="en" sz="1500">
                <a:solidFill>
                  <a:srgbClr val="FFFFFF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Jiahui Xu</a:t>
            </a:r>
            <a:endParaRPr sz="15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416675" y="575100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elation between each feature</a:t>
            </a:r>
            <a:endParaRPr/>
          </a:p>
        </p:txBody>
      </p:sp>
      <p:sp>
        <p:nvSpPr>
          <p:cNvPr id="123" name="Google Shape;123;p21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1837" y="2144143"/>
            <a:ext cx="9187725" cy="27022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223050" y="592100"/>
            <a:ext cx="8697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 Analysis-Hierarchical</a:t>
            </a:r>
            <a:endParaRPr/>
          </a:p>
        </p:txBody>
      </p:sp>
      <p:sp>
        <p:nvSpPr>
          <p:cNvPr id="130" name="Google Shape;130;p22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84700"/>
            <a:ext cx="8604104" cy="3212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2"/>
          <p:cNvSpPr txBox="1"/>
          <p:nvPr>
            <p:ph type="title"/>
          </p:nvPr>
        </p:nvSpPr>
        <p:spPr>
          <a:xfrm>
            <a:off x="223050" y="988400"/>
            <a:ext cx="27438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Dendrograms</a:t>
            </a:r>
            <a:endParaRPr sz="2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8" name="Google Shape;138;p23"/>
          <p:cNvPicPr preferRelativeResize="0"/>
          <p:nvPr/>
        </p:nvPicPr>
        <p:blipFill rotWithShape="1">
          <a:blip r:embed="rId3">
            <a:alphaModFix/>
          </a:blip>
          <a:srcRect b="0" l="0" r="0" t="2286"/>
          <a:stretch/>
        </p:blipFill>
        <p:spPr>
          <a:xfrm>
            <a:off x="1392400" y="111812"/>
            <a:ext cx="6359207" cy="491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 Analysis-KMeans</a:t>
            </a:r>
            <a:endParaRPr/>
          </a:p>
        </p:txBody>
      </p:sp>
      <p:sp>
        <p:nvSpPr>
          <p:cNvPr id="144" name="Google Shape;144;p24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5" name="Google Shape;14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84700"/>
            <a:ext cx="8839203" cy="2649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>
            <p:ph type="title"/>
          </p:nvPr>
        </p:nvSpPr>
        <p:spPr>
          <a:xfrm>
            <a:off x="1037875" y="395650"/>
            <a:ext cx="7068300" cy="393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r>
              <a:rPr lang="en"/>
              <a:t>imensionality Reduction-PCA</a:t>
            </a:r>
            <a:endParaRPr/>
          </a:p>
        </p:txBody>
      </p:sp>
      <p:sp>
        <p:nvSpPr>
          <p:cNvPr id="151" name="Google Shape;151;p25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2" name="Google Shape;1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0375" y="1660925"/>
            <a:ext cx="3609975" cy="245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61325" y="1729150"/>
            <a:ext cx="2015550" cy="23892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5"/>
          <p:cNvSpPr txBox="1"/>
          <p:nvPr/>
        </p:nvSpPr>
        <p:spPr>
          <a:xfrm>
            <a:off x="315050" y="1619250"/>
            <a:ext cx="2659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-Regular"/>
              <a:buChar char="●"/>
            </a:pPr>
            <a:r>
              <a:rPr lang="en">
                <a:latin typeface="Inter-Regular"/>
                <a:ea typeface="Inter-Regular"/>
                <a:cs typeface="Inter-Regular"/>
                <a:sym typeface="Inter-Regular"/>
              </a:rPr>
              <a:t>5 cluster </a:t>
            </a:r>
            <a:endParaRPr>
              <a:latin typeface="Inter-Regular"/>
              <a:ea typeface="Inter-Regular"/>
              <a:cs typeface="Inter-Regular"/>
              <a:sym typeface="Inter-Regula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-Regular"/>
              <a:buChar char="●"/>
            </a:pPr>
            <a:r>
              <a:rPr lang="en">
                <a:latin typeface="Inter-Regular"/>
                <a:ea typeface="Inter-Regular"/>
                <a:cs typeface="Inter-Regular"/>
                <a:sym typeface="Inter-Regular"/>
              </a:rPr>
              <a:t>90% of variance</a:t>
            </a:r>
            <a:endParaRPr>
              <a:latin typeface="Inter-Regular"/>
              <a:ea typeface="Inter-Regular"/>
              <a:cs typeface="Inter-Regular"/>
              <a:sym typeface="Inter-Regula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-Regular"/>
              <a:buChar char="●"/>
            </a:pPr>
            <a:r>
              <a:rPr lang="en">
                <a:latin typeface="Inter-Regular"/>
                <a:ea typeface="Inter-Regular"/>
                <a:cs typeface="Inter-Regular"/>
                <a:sym typeface="Inter-Regular"/>
              </a:rPr>
              <a:t>4 components</a:t>
            </a:r>
            <a:endParaRPr>
              <a:latin typeface="Inter-Regular"/>
              <a:ea typeface="Inter-Regular"/>
              <a:cs typeface="Inter-Regular"/>
              <a:sym typeface="Inter-Regula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-Regular"/>
              <a:buChar char="●"/>
            </a:pPr>
            <a:r>
              <a:rPr lang="en">
                <a:latin typeface="Inter-Regular"/>
                <a:ea typeface="Inter-Regular"/>
                <a:cs typeface="Inter-Regular"/>
                <a:sym typeface="Inter-Regular"/>
              </a:rPr>
              <a:t>KMeans</a:t>
            </a:r>
            <a:endParaRPr>
              <a:latin typeface="Inter-Regular"/>
              <a:ea typeface="Inter-Regular"/>
              <a:cs typeface="Inter-Regular"/>
              <a:sym typeface="Inter-Regula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 txBox="1"/>
          <p:nvPr>
            <p:ph type="title"/>
          </p:nvPr>
        </p:nvSpPr>
        <p:spPr>
          <a:xfrm>
            <a:off x="300550" y="240800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Conclusion &amp; </a:t>
            </a:r>
            <a:r>
              <a:rPr lang="en" sz="2800"/>
              <a:t>Recommendations</a:t>
            </a:r>
            <a:endParaRPr sz="2800"/>
          </a:p>
        </p:txBody>
      </p:sp>
      <p:sp>
        <p:nvSpPr>
          <p:cNvPr id="160" name="Google Shape;160;p26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1" name="Google Shape;16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035750"/>
            <a:ext cx="8839199" cy="175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6"/>
          <p:cNvSpPr txBox="1"/>
          <p:nvPr/>
        </p:nvSpPr>
        <p:spPr>
          <a:xfrm>
            <a:off x="621400" y="585975"/>
            <a:ext cx="81774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Recognizing customers by their similarity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○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increase the efficiency of money allocation for target customers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Mall operators can allocate the budget in a more efficient way, advertising or campaigns.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○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running different campaigns for each targeted group.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○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people aged from 21 to 35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■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the most spenders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■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almost 50% of this range are in high and highest groups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■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allocating resources on this range could be priority.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Develop marketing strategies with groups of similar customers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○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40% of American low-income families tend to consume goods on luxuries(Deutsche Bank in 2017), which corresponds to one of our clusters—low income and high spending.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ctrTitle"/>
          </p:nvPr>
        </p:nvSpPr>
        <p:spPr>
          <a:xfrm>
            <a:off x="1572750" y="1493925"/>
            <a:ext cx="7068300" cy="181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>
            <p:ph type="title"/>
          </p:nvPr>
        </p:nvSpPr>
        <p:spPr>
          <a:xfrm>
            <a:off x="193950" y="338525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Recommendations:</a:t>
            </a:r>
            <a:endParaRPr/>
          </a:p>
        </p:txBody>
      </p:sp>
      <p:sp>
        <p:nvSpPr>
          <p:cNvPr id="173" name="Google Shape;173;p28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4" name="Google Shape;174;p28"/>
          <p:cNvSpPr txBox="1"/>
          <p:nvPr/>
        </p:nvSpPr>
        <p:spPr>
          <a:xfrm>
            <a:off x="639575" y="1581275"/>
            <a:ext cx="70683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Times New Roman"/>
                <a:ea typeface="Times New Roman"/>
                <a:cs typeface="Times New Roman"/>
                <a:sym typeface="Times New Roman"/>
              </a:rPr>
              <a:t>Develop marketing strategies with groups of similar customers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40% of American low-income families tend to consume goods on luxuries(Deutsche Bank in 2017),which corresponds to one of our clusters—low income and high spending.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9"/>
          <p:cNvPicPr preferRelativeResize="0"/>
          <p:nvPr/>
        </p:nvPicPr>
        <p:blipFill rotWithShape="1">
          <a:blip r:embed="rId3">
            <a:alphaModFix/>
          </a:blip>
          <a:srcRect b="0" l="9597" r="2837" t="0"/>
          <a:stretch/>
        </p:blipFill>
        <p:spPr>
          <a:xfrm>
            <a:off x="6146325" y="0"/>
            <a:ext cx="299767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9"/>
          <p:cNvSpPr txBox="1"/>
          <p:nvPr>
            <p:ph idx="4294967295" type="ctrTitle"/>
          </p:nvPr>
        </p:nvSpPr>
        <p:spPr>
          <a:xfrm>
            <a:off x="1037875" y="974563"/>
            <a:ext cx="5889600" cy="969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/>
              <a:t>Hello!</a:t>
            </a:r>
            <a:endParaRPr sz="6800"/>
          </a:p>
        </p:txBody>
      </p:sp>
      <p:sp>
        <p:nvSpPr>
          <p:cNvPr id="181" name="Google Shape;181;p29"/>
          <p:cNvSpPr txBox="1"/>
          <p:nvPr>
            <p:ph idx="4294967295" type="subTitle"/>
          </p:nvPr>
        </p:nvSpPr>
        <p:spPr>
          <a:xfrm>
            <a:off x="1037875" y="1983735"/>
            <a:ext cx="5889600" cy="218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2"/>
                </a:solidFill>
                <a:latin typeface="Inter-Regular"/>
                <a:ea typeface="Inter-Regular"/>
                <a:cs typeface="Inter-Regular"/>
                <a:sym typeface="Inter-Regular"/>
              </a:rPr>
              <a:t>I am Jayden Smith</a:t>
            </a:r>
            <a:endParaRPr sz="3600">
              <a:solidFill>
                <a:schemeClr val="accent2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 am here because I love to give presentations.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find me at @username</a:t>
            </a:r>
            <a:endParaRPr b="1" sz="3600"/>
          </a:p>
        </p:txBody>
      </p:sp>
      <p:sp>
        <p:nvSpPr>
          <p:cNvPr id="182" name="Google Shape;182;p29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 txBox="1"/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1.Transition Headline</a:t>
            </a:r>
            <a:endParaRPr/>
          </a:p>
        </p:txBody>
      </p:sp>
      <p:sp>
        <p:nvSpPr>
          <p:cNvPr id="188" name="Google Shape;188;p30"/>
          <p:cNvSpPr txBox="1"/>
          <p:nvPr>
            <p:ph idx="1" type="subTitle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start with the first set of slides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title"/>
          </p:nvPr>
        </p:nvSpPr>
        <p:spPr>
          <a:xfrm>
            <a:off x="469350" y="613900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Problem</a:t>
            </a:r>
            <a:endParaRPr/>
          </a:p>
        </p:txBody>
      </p:sp>
      <p:sp>
        <p:nvSpPr>
          <p:cNvPr id="64" name="Google Shape;64;p13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13"/>
          <p:cNvSpPr txBox="1"/>
          <p:nvPr/>
        </p:nvSpPr>
        <p:spPr>
          <a:xfrm>
            <a:off x="469350" y="974525"/>
            <a:ext cx="4887000" cy="29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Calibri"/>
              <a:buChar char="●"/>
            </a:pPr>
            <a:r>
              <a:rPr b="1" lang="en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What Does Customer Segmentation Mean?</a:t>
            </a:r>
            <a:endParaRPr b="1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Calibri"/>
              <a:buChar char="●"/>
            </a:pPr>
            <a:r>
              <a:rPr b="1" lang="en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Why Is It So Important?</a:t>
            </a:r>
            <a:endParaRPr b="1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Calibri"/>
              <a:buChar char="●"/>
            </a:pPr>
            <a:r>
              <a:rPr b="1" lang="en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How Customer Segmentation Can Help Enterprises?</a:t>
            </a:r>
            <a:endParaRPr b="1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Calibri"/>
              <a:buChar char="●"/>
            </a:pPr>
            <a:r>
              <a:rPr b="1" lang="en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What We Are Aiming To Do?</a:t>
            </a:r>
            <a:endParaRPr b="1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-Regular"/>
              <a:ea typeface="Inter-Regular"/>
              <a:cs typeface="Inter-Regular"/>
              <a:sym typeface="Inter-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-Regular"/>
              <a:ea typeface="Inter-Regular"/>
              <a:cs typeface="Inter-Regular"/>
              <a:sym typeface="Inter-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-Regular"/>
              <a:ea typeface="Inter-Regular"/>
              <a:cs typeface="Inter-Regular"/>
              <a:sym typeface="Inter-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-Regular"/>
              <a:ea typeface="Inter-Regular"/>
              <a:cs typeface="Inter-Regular"/>
              <a:sym typeface="Inter-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01450"/>
            <a:ext cx="9144000" cy="256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>
            <p:ph idx="1" type="body"/>
          </p:nvPr>
        </p:nvSpPr>
        <p:spPr>
          <a:xfrm>
            <a:off x="1037875" y="1323600"/>
            <a:ext cx="5654700" cy="297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Quotations are commonly printed as a means of inspiration and to invoke philosophical thoughts from the reader.</a:t>
            </a:r>
            <a:endParaRPr/>
          </a:p>
        </p:txBody>
      </p:sp>
      <p:sp>
        <p:nvSpPr>
          <p:cNvPr id="194" name="Google Shape;194;p31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</a:t>
            </a:r>
            <a:r>
              <a:rPr lang="en"/>
              <a:t>s</a:t>
            </a:r>
            <a:r>
              <a:rPr lang="en"/>
              <a:t>lide </a:t>
            </a:r>
            <a:r>
              <a:rPr lang="en"/>
              <a:t>t</a:t>
            </a:r>
            <a:r>
              <a:rPr lang="en"/>
              <a:t>itle</a:t>
            </a:r>
            <a:endParaRPr/>
          </a:p>
        </p:txBody>
      </p:sp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Here you have a list of items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And some text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But remember not to overload your slides with content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201" name="Google Shape;201;p32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3"/>
          <p:cNvSpPr txBox="1"/>
          <p:nvPr>
            <p:ph idx="4294967295" type="ctrTitle"/>
          </p:nvPr>
        </p:nvSpPr>
        <p:spPr>
          <a:xfrm>
            <a:off x="1037875" y="946275"/>
            <a:ext cx="4671600" cy="1902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>
                <a:solidFill>
                  <a:schemeClr val="lt1"/>
                </a:solidFill>
              </a:rPr>
              <a:t>Big </a:t>
            </a:r>
            <a:r>
              <a:rPr lang="en" sz="6800">
                <a:solidFill>
                  <a:schemeClr val="lt1"/>
                </a:solidFill>
              </a:rPr>
              <a:t>c</a:t>
            </a:r>
            <a:r>
              <a:rPr lang="en" sz="6800">
                <a:solidFill>
                  <a:schemeClr val="lt1"/>
                </a:solidFill>
              </a:rPr>
              <a:t>oncept</a:t>
            </a:r>
            <a:endParaRPr sz="6800">
              <a:solidFill>
                <a:schemeClr val="lt1"/>
              </a:solidFill>
            </a:endParaRPr>
          </a:p>
        </p:txBody>
      </p:sp>
      <p:sp>
        <p:nvSpPr>
          <p:cNvPr id="207" name="Google Shape;207;p33"/>
          <p:cNvSpPr txBox="1"/>
          <p:nvPr>
            <p:ph idx="4294967295" type="subTitle"/>
          </p:nvPr>
        </p:nvSpPr>
        <p:spPr>
          <a:xfrm>
            <a:off x="1037875" y="2831025"/>
            <a:ext cx="4671600" cy="136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Bring the attention of your audience over a key concept using icons or illustrations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08" name="Google Shape;208;p33"/>
          <p:cNvSpPr/>
          <p:nvPr/>
        </p:nvSpPr>
        <p:spPr>
          <a:xfrm>
            <a:off x="7377418" y="3486944"/>
            <a:ext cx="323741" cy="309119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grpSp>
        <p:nvGrpSpPr>
          <p:cNvPr id="209" name="Google Shape;209;p33"/>
          <p:cNvGrpSpPr/>
          <p:nvPr/>
        </p:nvGrpSpPr>
        <p:grpSpPr>
          <a:xfrm>
            <a:off x="6975558" y="1751133"/>
            <a:ext cx="1387013" cy="1387384"/>
            <a:chOff x="6654650" y="3665275"/>
            <a:chExt cx="409100" cy="409125"/>
          </a:xfrm>
        </p:grpSpPr>
        <p:sp>
          <p:nvSpPr>
            <p:cNvPr id="210" name="Google Shape;210;p33"/>
            <p:cNvSpPr/>
            <p:nvPr/>
          </p:nvSpPr>
          <p:spPr>
            <a:xfrm>
              <a:off x="6808525" y="3819150"/>
              <a:ext cx="211875" cy="211900"/>
            </a:xfrm>
            <a:custGeom>
              <a:rect b="b" l="l" r="r" t="t"/>
              <a:pathLst>
                <a:path extrusionOk="0" h="8476" w="8475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211" name="Google Shape;211;p33"/>
            <p:cNvSpPr/>
            <p:nvPr/>
          </p:nvSpPr>
          <p:spPr>
            <a:xfrm>
              <a:off x="6654650" y="3665275"/>
              <a:ext cx="409100" cy="409125"/>
            </a:xfrm>
            <a:custGeom>
              <a:rect b="b" l="l" r="r" t="t"/>
              <a:pathLst>
                <a:path extrusionOk="0" h="16365" w="16364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5"/>
                </a:solidFill>
              </a:endParaRPr>
            </a:p>
          </p:txBody>
        </p:sp>
      </p:grpSp>
      <p:grpSp>
        <p:nvGrpSpPr>
          <p:cNvPr id="212" name="Google Shape;212;p33"/>
          <p:cNvGrpSpPr/>
          <p:nvPr/>
        </p:nvGrpSpPr>
        <p:grpSpPr>
          <a:xfrm rot="1056976">
            <a:off x="5638910" y="2841838"/>
            <a:ext cx="916363" cy="916472"/>
            <a:chOff x="570875" y="4322250"/>
            <a:chExt cx="443300" cy="443325"/>
          </a:xfrm>
        </p:grpSpPr>
        <p:sp>
          <p:nvSpPr>
            <p:cNvPr id="213" name="Google Shape;213;p33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214" name="Google Shape;214;p33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215" name="Google Shape;215;p33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216" name="Google Shape;216;p33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5"/>
                </a:solidFill>
              </a:endParaRPr>
            </a:p>
          </p:txBody>
        </p:sp>
      </p:grpSp>
      <p:sp>
        <p:nvSpPr>
          <p:cNvPr id="217" name="Google Shape;217;p33"/>
          <p:cNvSpPr/>
          <p:nvPr/>
        </p:nvSpPr>
        <p:spPr>
          <a:xfrm rot="2466773">
            <a:off x="5741699" y="2019882"/>
            <a:ext cx="449798" cy="429482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18" name="Google Shape;218;p33"/>
          <p:cNvSpPr/>
          <p:nvPr/>
        </p:nvSpPr>
        <p:spPr>
          <a:xfrm rot="-1609367">
            <a:off x="6399536" y="2290128"/>
            <a:ext cx="323700" cy="309079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19" name="Google Shape;219;p33"/>
          <p:cNvSpPr/>
          <p:nvPr/>
        </p:nvSpPr>
        <p:spPr>
          <a:xfrm rot="2926420">
            <a:off x="8362263" y="2534988"/>
            <a:ext cx="242429" cy="231479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20" name="Google Shape;220;p33"/>
          <p:cNvSpPr/>
          <p:nvPr/>
        </p:nvSpPr>
        <p:spPr>
          <a:xfrm rot="-1609361">
            <a:off x="7353476" y="984336"/>
            <a:ext cx="218402" cy="208537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21" name="Google Shape;221;p33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4"/>
          <p:cNvSpPr txBox="1"/>
          <p:nvPr>
            <p:ph idx="1" type="body"/>
          </p:nvPr>
        </p:nvSpPr>
        <p:spPr>
          <a:xfrm>
            <a:off x="1037825" y="1353950"/>
            <a:ext cx="3302400" cy="315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White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227" name="Google Shape;227;p34"/>
          <p:cNvSpPr txBox="1"/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</a:t>
            </a:r>
            <a:r>
              <a:rPr lang="en"/>
              <a:t>a</a:t>
            </a:r>
            <a:r>
              <a:rPr lang="en"/>
              <a:t>lso </a:t>
            </a:r>
            <a:r>
              <a:rPr lang="en"/>
              <a:t>s</a:t>
            </a:r>
            <a:r>
              <a:rPr lang="en"/>
              <a:t>plit </a:t>
            </a:r>
            <a:r>
              <a:rPr lang="en"/>
              <a:t>y</a:t>
            </a:r>
            <a:r>
              <a:rPr lang="en"/>
              <a:t>our </a:t>
            </a:r>
            <a:r>
              <a:rPr lang="en"/>
              <a:t>c</a:t>
            </a:r>
            <a:r>
              <a:rPr lang="en"/>
              <a:t>ontent</a:t>
            </a:r>
            <a:endParaRPr/>
          </a:p>
        </p:txBody>
      </p:sp>
      <p:sp>
        <p:nvSpPr>
          <p:cNvPr id="228" name="Google Shape;228;p34"/>
          <p:cNvSpPr txBox="1"/>
          <p:nvPr>
            <p:ph idx="2" type="body"/>
          </p:nvPr>
        </p:nvSpPr>
        <p:spPr>
          <a:xfrm>
            <a:off x="4803623" y="1353950"/>
            <a:ext cx="3302400" cy="315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Black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ebony and of outer space. It </a:t>
            </a:r>
            <a:r>
              <a:rPr lang="en"/>
              <a:t>has been the symbolic color of elegance, solemnity and authority.</a:t>
            </a:r>
            <a:endParaRPr/>
          </a:p>
        </p:txBody>
      </p:sp>
      <p:sp>
        <p:nvSpPr>
          <p:cNvPr id="229" name="Google Shape;229;p34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5"/>
          <p:cNvSpPr txBox="1"/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235" name="Google Shape;235;p35"/>
          <p:cNvSpPr txBox="1"/>
          <p:nvPr>
            <p:ph idx="1" type="body"/>
          </p:nvPr>
        </p:nvSpPr>
        <p:spPr>
          <a:xfrm>
            <a:off x="1037875" y="1353950"/>
            <a:ext cx="2191800" cy="303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236" name="Google Shape;236;p35"/>
          <p:cNvSpPr txBox="1"/>
          <p:nvPr>
            <p:ph idx="2" type="body"/>
          </p:nvPr>
        </p:nvSpPr>
        <p:spPr>
          <a:xfrm>
            <a:off x="3460026" y="1353950"/>
            <a:ext cx="2191800" cy="303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237" name="Google Shape;237;p35"/>
          <p:cNvSpPr txBox="1"/>
          <p:nvPr>
            <p:ph idx="3" type="body"/>
          </p:nvPr>
        </p:nvSpPr>
        <p:spPr>
          <a:xfrm>
            <a:off x="5882177" y="1353950"/>
            <a:ext cx="2191800" cy="303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5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6"/>
          <p:cNvSpPr txBox="1"/>
          <p:nvPr>
            <p:ph type="title"/>
          </p:nvPr>
        </p:nvSpPr>
        <p:spPr>
          <a:xfrm>
            <a:off x="1037875" y="1044813"/>
            <a:ext cx="2908800" cy="12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A picture is worth a thousand words</a:t>
            </a:r>
            <a:endParaRPr sz="2900"/>
          </a:p>
        </p:txBody>
      </p:sp>
      <p:sp>
        <p:nvSpPr>
          <p:cNvPr id="244" name="Google Shape;244;p36"/>
          <p:cNvSpPr txBox="1"/>
          <p:nvPr>
            <p:ph idx="1" type="body"/>
          </p:nvPr>
        </p:nvSpPr>
        <p:spPr>
          <a:xfrm>
            <a:off x="1037875" y="2448988"/>
            <a:ext cx="2908800" cy="1649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A complex idea can be conveyed with just a single still image, namely making it possible to absorb large amounts of data quickly.</a:t>
            </a:r>
            <a:endParaRPr sz="1800"/>
          </a:p>
        </p:txBody>
      </p:sp>
      <p:pic>
        <p:nvPicPr>
          <p:cNvPr id="245" name="Google Shape;245;p36"/>
          <p:cNvPicPr preferRelativeResize="0"/>
          <p:nvPr/>
        </p:nvPicPr>
        <p:blipFill rotWithShape="1">
          <a:blip r:embed="rId3">
            <a:alphaModFix/>
          </a:blip>
          <a:srcRect b="0" l="0" r="11111" t="0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6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7"/>
          <p:cNvSpPr txBox="1"/>
          <p:nvPr>
            <p:ph idx="4294967295" type="title"/>
          </p:nvPr>
        </p:nvSpPr>
        <p:spPr>
          <a:xfrm>
            <a:off x="657225" y="3995100"/>
            <a:ext cx="4754100" cy="81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lt1"/>
                </a:solidFill>
              </a:rPr>
              <a:t>Want big impact?</a:t>
            </a:r>
            <a:endParaRPr b="0"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Use big image.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252" name="Google Shape;252;p37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8"/>
          <p:cNvSpPr txBox="1"/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258" name="Google Shape;258;p38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9" name="Google Shape;259;p38"/>
          <p:cNvSpPr/>
          <p:nvPr/>
        </p:nvSpPr>
        <p:spPr>
          <a:xfrm>
            <a:off x="3802943" y="1679450"/>
            <a:ext cx="1538100" cy="4425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Lorem Ipsum</a:t>
            </a:r>
            <a:endParaRPr>
              <a:solidFill>
                <a:srgbClr val="FFFFFF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260" name="Google Shape;260;p38"/>
          <p:cNvSpPr/>
          <p:nvPr/>
        </p:nvSpPr>
        <p:spPr>
          <a:xfrm>
            <a:off x="5573240" y="2579151"/>
            <a:ext cx="1538100" cy="4425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Lorem Ipsum</a:t>
            </a:r>
            <a:endParaRPr>
              <a:solidFill>
                <a:srgbClr val="FFFFFF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261" name="Google Shape;261;p38"/>
          <p:cNvSpPr/>
          <p:nvPr/>
        </p:nvSpPr>
        <p:spPr>
          <a:xfrm>
            <a:off x="2032647" y="2579151"/>
            <a:ext cx="1538100" cy="4425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Lorem Ipsum</a:t>
            </a:r>
            <a:endParaRPr>
              <a:solidFill>
                <a:srgbClr val="FFFFFF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262" name="Google Shape;262;p38"/>
          <p:cNvSpPr/>
          <p:nvPr/>
        </p:nvSpPr>
        <p:spPr>
          <a:xfrm>
            <a:off x="1187400" y="3478853"/>
            <a:ext cx="1538100" cy="4425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Lorem Ipsum</a:t>
            </a:r>
            <a:endParaRPr>
              <a:solidFill>
                <a:srgbClr val="FFFFFF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263" name="Google Shape;263;p38"/>
          <p:cNvSpPr/>
          <p:nvPr/>
        </p:nvSpPr>
        <p:spPr>
          <a:xfrm>
            <a:off x="2877893" y="3478853"/>
            <a:ext cx="1538100" cy="4425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Lorem Ipsum</a:t>
            </a:r>
            <a:endParaRPr>
              <a:solidFill>
                <a:srgbClr val="FFFFFF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264" name="Google Shape;264;p38"/>
          <p:cNvSpPr/>
          <p:nvPr/>
        </p:nvSpPr>
        <p:spPr>
          <a:xfrm>
            <a:off x="4728000" y="3478853"/>
            <a:ext cx="1538100" cy="4425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Lorem Ipsum</a:t>
            </a:r>
            <a:endParaRPr>
              <a:solidFill>
                <a:srgbClr val="FFFFFF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265" name="Google Shape;265;p38"/>
          <p:cNvSpPr/>
          <p:nvPr/>
        </p:nvSpPr>
        <p:spPr>
          <a:xfrm>
            <a:off x="6418493" y="3478853"/>
            <a:ext cx="1538100" cy="4425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Lorem Ipsum</a:t>
            </a:r>
            <a:endParaRPr>
              <a:solidFill>
                <a:srgbClr val="FFFFFF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cxnSp>
        <p:nvCxnSpPr>
          <p:cNvPr id="266" name="Google Shape;266;p38"/>
          <p:cNvCxnSpPr>
            <a:stCxn id="259" idx="2"/>
            <a:endCxn id="260" idx="0"/>
          </p:cNvCxnSpPr>
          <p:nvPr/>
        </p:nvCxnSpPr>
        <p:spPr>
          <a:xfrm flipH="1" rot="-5400000">
            <a:off x="5228543" y="1465400"/>
            <a:ext cx="457200" cy="1770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7" name="Google Shape;267;p38"/>
          <p:cNvCxnSpPr>
            <a:stCxn id="261" idx="0"/>
            <a:endCxn id="259" idx="2"/>
          </p:cNvCxnSpPr>
          <p:nvPr/>
        </p:nvCxnSpPr>
        <p:spPr>
          <a:xfrm rot="-5400000">
            <a:off x="3458247" y="1465401"/>
            <a:ext cx="457200" cy="1770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8" name="Google Shape;268;p38"/>
          <p:cNvCxnSpPr>
            <a:stCxn id="261" idx="2"/>
            <a:endCxn id="263" idx="0"/>
          </p:cNvCxnSpPr>
          <p:nvPr/>
        </p:nvCxnSpPr>
        <p:spPr>
          <a:xfrm flipH="1" rot="-5400000">
            <a:off x="2995647" y="2827701"/>
            <a:ext cx="457200" cy="84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9" name="Google Shape;269;p38"/>
          <p:cNvCxnSpPr>
            <a:stCxn id="262" idx="0"/>
            <a:endCxn id="261" idx="2"/>
          </p:cNvCxnSpPr>
          <p:nvPr/>
        </p:nvCxnSpPr>
        <p:spPr>
          <a:xfrm rot="-5400000">
            <a:off x="2150400" y="2827703"/>
            <a:ext cx="457200" cy="84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0" name="Google Shape;270;p38"/>
          <p:cNvCxnSpPr>
            <a:stCxn id="260" idx="2"/>
            <a:endCxn id="265" idx="0"/>
          </p:cNvCxnSpPr>
          <p:nvPr/>
        </p:nvCxnSpPr>
        <p:spPr>
          <a:xfrm flipH="1" rot="-5400000">
            <a:off x="6536390" y="2827551"/>
            <a:ext cx="4572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1" name="Google Shape;271;p38"/>
          <p:cNvCxnSpPr>
            <a:stCxn id="264" idx="0"/>
            <a:endCxn id="260" idx="2"/>
          </p:cNvCxnSpPr>
          <p:nvPr/>
        </p:nvCxnSpPr>
        <p:spPr>
          <a:xfrm rot="-5400000">
            <a:off x="5691000" y="2827703"/>
            <a:ext cx="457200" cy="84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9"/>
          <p:cNvSpPr txBox="1"/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277" name="Google Shape;277;p39"/>
          <p:cNvGraphicFramePr/>
          <p:nvPr/>
        </p:nvGraphicFramePr>
        <p:xfrm>
          <a:off x="1037900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{CF473C8C-DD42-4A68-A354-D8FC40A6F34F}</a:tableStyleId>
              </a:tblPr>
              <a:tblGrid>
                <a:gridCol w="1767075"/>
                <a:gridCol w="1767075"/>
                <a:gridCol w="1767075"/>
                <a:gridCol w="1767075"/>
              </a:tblGrid>
              <a:tr h="40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A</a:t>
                      </a:r>
                      <a:endParaRPr sz="110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B</a:t>
                      </a:r>
                      <a:endParaRPr sz="110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C</a:t>
                      </a:r>
                      <a:endParaRPr sz="110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75432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Yellow</a:t>
                      </a:r>
                      <a:endParaRPr sz="110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10</a:t>
                      </a:r>
                      <a:endParaRPr sz="180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20</a:t>
                      </a:r>
                      <a:endParaRPr sz="180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7</a:t>
                      </a:r>
                      <a:endParaRPr sz="180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</a:tr>
              <a:tr h="75432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Blue</a:t>
                      </a:r>
                      <a:endParaRPr sz="110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34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30</a:t>
                      </a:r>
                      <a:endParaRPr sz="180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34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15</a:t>
                      </a:r>
                      <a:endParaRPr sz="180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34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10</a:t>
                      </a:r>
                      <a:endParaRPr sz="180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23460"/>
                      </a:srgbClr>
                    </a:solidFill>
                  </a:tcPr>
                </a:tc>
              </a:tr>
              <a:tr h="75432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Orange</a:t>
                      </a:r>
                      <a:endParaRPr sz="110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5</a:t>
                      </a:r>
                      <a:endParaRPr sz="180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24</a:t>
                      </a:r>
                      <a:endParaRPr sz="180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16</a:t>
                      </a:r>
                      <a:endParaRPr sz="180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78" name="Google Shape;278;p39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0"/>
          <p:cNvSpPr/>
          <p:nvPr/>
        </p:nvSpPr>
        <p:spPr>
          <a:xfrm>
            <a:off x="514725" y="942584"/>
            <a:ext cx="8171736" cy="3892835"/>
          </a:xfrm>
          <a:custGeom>
            <a:rect b="b" l="l" r="r" t="t"/>
            <a:pathLst>
              <a:path extrusionOk="0" h="136125" w="28575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40"/>
          <p:cNvSpPr txBox="1"/>
          <p:nvPr>
            <p:ph idx="4294967295" type="title"/>
          </p:nvPr>
        </p:nvSpPr>
        <p:spPr>
          <a:xfrm>
            <a:off x="1037875" y="531200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Maps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5" name="Google Shape;285;p40"/>
          <p:cNvSpPr/>
          <p:nvPr/>
        </p:nvSpPr>
        <p:spPr>
          <a:xfrm>
            <a:off x="1985850" y="1906700"/>
            <a:ext cx="796200" cy="202500"/>
          </a:xfrm>
          <a:prstGeom prst="wedgeRectCallout">
            <a:avLst>
              <a:gd fmla="val -21428" name="adj1"/>
              <a:gd fmla="val 84287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our office</a:t>
            </a:r>
            <a:endParaRPr sz="1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6" name="Google Shape;286;p40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87" name="Google Shape;287;p40"/>
          <p:cNvSpPr txBox="1"/>
          <p:nvPr>
            <p:ph idx="4294967295" type="body"/>
          </p:nvPr>
        </p:nvSpPr>
        <p:spPr>
          <a:xfrm>
            <a:off x="457200" y="4756975"/>
            <a:ext cx="7719300" cy="30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accent1"/>
                </a:solidFill>
              </a:rPr>
              <a:t>Find more maps at </a:t>
            </a:r>
            <a:r>
              <a:rPr lang="en" sz="900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slidescarnival.com/extra-free-resources-icons-and-maps</a:t>
            </a:r>
            <a:endParaRPr sz="9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accent1"/>
              </a:solidFill>
            </a:endParaRPr>
          </a:p>
        </p:txBody>
      </p:sp>
      <p:grpSp>
        <p:nvGrpSpPr>
          <p:cNvPr id="288" name="Google Shape;288;p40"/>
          <p:cNvGrpSpPr/>
          <p:nvPr/>
        </p:nvGrpSpPr>
        <p:grpSpPr>
          <a:xfrm>
            <a:off x="1173925" y="2109200"/>
            <a:ext cx="126900" cy="217958"/>
            <a:chOff x="1400350" y="1633625"/>
            <a:chExt cx="126900" cy="217958"/>
          </a:xfrm>
        </p:grpSpPr>
        <p:cxnSp>
          <p:nvCxnSpPr>
            <p:cNvPr id="289" name="Google Shape;289;p40"/>
            <p:cNvCxnSpPr/>
            <p:nvPr/>
          </p:nvCxnSpPr>
          <p:spPr>
            <a:xfrm>
              <a:off x="1463800" y="1633625"/>
              <a:ext cx="0" cy="186000"/>
            </a:xfrm>
            <a:prstGeom prst="straightConnector1">
              <a:avLst/>
            </a:prstGeom>
            <a:noFill/>
            <a:ln cap="rnd" cmpd="sng" w="19050">
              <a:solidFill>
                <a:schemeClr val="dk1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290" name="Google Shape;290;p40"/>
            <p:cNvSpPr/>
            <p:nvPr/>
          </p:nvSpPr>
          <p:spPr>
            <a:xfrm>
              <a:off x="1400350" y="1794883"/>
              <a:ext cx="126900" cy="56700"/>
            </a:xfrm>
            <a:prstGeom prst="ellipse">
              <a:avLst/>
            </a:prstGeom>
            <a:solidFill>
              <a:srgbClr val="000C18">
                <a:alpha val="217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1" name="Google Shape;291;p40"/>
          <p:cNvGrpSpPr/>
          <p:nvPr/>
        </p:nvGrpSpPr>
        <p:grpSpPr>
          <a:xfrm>
            <a:off x="2814400" y="3701125"/>
            <a:ext cx="126900" cy="217958"/>
            <a:chOff x="1400350" y="1633625"/>
            <a:chExt cx="126900" cy="217958"/>
          </a:xfrm>
        </p:grpSpPr>
        <p:cxnSp>
          <p:nvCxnSpPr>
            <p:cNvPr id="292" name="Google Shape;292;p40"/>
            <p:cNvCxnSpPr/>
            <p:nvPr/>
          </p:nvCxnSpPr>
          <p:spPr>
            <a:xfrm>
              <a:off x="1463800" y="1633625"/>
              <a:ext cx="0" cy="186000"/>
            </a:xfrm>
            <a:prstGeom prst="straightConnector1">
              <a:avLst/>
            </a:prstGeom>
            <a:noFill/>
            <a:ln cap="rnd" cmpd="sng" w="19050">
              <a:solidFill>
                <a:schemeClr val="dk1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293" name="Google Shape;293;p40"/>
            <p:cNvSpPr/>
            <p:nvPr/>
          </p:nvSpPr>
          <p:spPr>
            <a:xfrm>
              <a:off x="1400350" y="1794883"/>
              <a:ext cx="126900" cy="56700"/>
            </a:xfrm>
            <a:prstGeom prst="ellipse">
              <a:avLst/>
            </a:prstGeom>
            <a:solidFill>
              <a:srgbClr val="000C18">
                <a:alpha val="217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4" name="Google Shape;294;p40"/>
          <p:cNvGrpSpPr/>
          <p:nvPr/>
        </p:nvGrpSpPr>
        <p:grpSpPr>
          <a:xfrm>
            <a:off x="3888725" y="1855975"/>
            <a:ext cx="126900" cy="217958"/>
            <a:chOff x="1400350" y="1633625"/>
            <a:chExt cx="126900" cy="217958"/>
          </a:xfrm>
        </p:grpSpPr>
        <p:cxnSp>
          <p:nvCxnSpPr>
            <p:cNvPr id="295" name="Google Shape;295;p40"/>
            <p:cNvCxnSpPr/>
            <p:nvPr/>
          </p:nvCxnSpPr>
          <p:spPr>
            <a:xfrm>
              <a:off x="1463800" y="1633625"/>
              <a:ext cx="0" cy="186000"/>
            </a:xfrm>
            <a:prstGeom prst="straightConnector1">
              <a:avLst/>
            </a:prstGeom>
            <a:noFill/>
            <a:ln cap="rnd" cmpd="sng" w="19050">
              <a:solidFill>
                <a:schemeClr val="dk1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296" name="Google Shape;296;p40"/>
            <p:cNvSpPr/>
            <p:nvPr/>
          </p:nvSpPr>
          <p:spPr>
            <a:xfrm>
              <a:off x="1400350" y="1794883"/>
              <a:ext cx="126900" cy="56700"/>
            </a:xfrm>
            <a:prstGeom prst="ellipse">
              <a:avLst/>
            </a:prstGeom>
            <a:solidFill>
              <a:srgbClr val="000C18">
                <a:alpha val="217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7" name="Google Shape;297;p40"/>
          <p:cNvGrpSpPr/>
          <p:nvPr/>
        </p:nvGrpSpPr>
        <p:grpSpPr>
          <a:xfrm>
            <a:off x="6718000" y="2372300"/>
            <a:ext cx="126900" cy="217958"/>
            <a:chOff x="1400350" y="1633625"/>
            <a:chExt cx="126900" cy="217958"/>
          </a:xfrm>
        </p:grpSpPr>
        <p:cxnSp>
          <p:nvCxnSpPr>
            <p:cNvPr id="298" name="Google Shape;298;p40"/>
            <p:cNvCxnSpPr/>
            <p:nvPr/>
          </p:nvCxnSpPr>
          <p:spPr>
            <a:xfrm>
              <a:off x="1463800" y="1633625"/>
              <a:ext cx="0" cy="186000"/>
            </a:xfrm>
            <a:prstGeom prst="straightConnector1">
              <a:avLst/>
            </a:prstGeom>
            <a:noFill/>
            <a:ln cap="rnd" cmpd="sng" w="19050">
              <a:solidFill>
                <a:schemeClr val="dk1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299" name="Google Shape;299;p40"/>
            <p:cNvSpPr/>
            <p:nvPr/>
          </p:nvSpPr>
          <p:spPr>
            <a:xfrm>
              <a:off x="1400350" y="1794883"/>
              <a:ext cx="126900" cy="56700"/>
            </a:xfrm>
            <a:prstGeom prst="ellipse">
              <a:avLst/>
            </a:prstGeom>
            <a:solidFill>
              <a:srgbClr val="000C18">
                <a:alpha val="217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0" name="Google Shape;300;p40"/>
          <p:cNvGrpSpPr/>
          <p:nvPr/>
        </p:nvGrpSpPr>
        <p:grpSpPr>
          <a:xfrm>
            <a:off x="4614075" y="3993185"/>
            <a:ext cx="126900" cy="217958"/>
            <a:chOff x="1400350" y="1633625"/>
            <a:chExt cx="126900" cy="217958"/>
          </a:xfrm>
        </p:grpSpPr>
        <p:cxnSp>
          <p:nvCxnSpPr>
            <p:cNvPr id="301" name="Google Shape;301;p40"/>
            <p:cNvCxnSpPr/>
            <p:nvPr/>
          </p:nvCxnSpPr>
          <p:spPr>
            <a:xfrm>
              <a:off x="1463800" y="1633625"/>
              <a:ext cx="0" cy="186000"/>
            </a:xfrm>
            <a:prstGeom prst="straightConnector1">
              <a:avLst/>
            </a:prstGeom>
            <a:noFill/>
            <a:ln cap="rnd" cmpd="sng" w="19050">
              <a:solidFill>
                <a:schemeClr val="dk1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302" name="Google Shape;302;p40"/>
            <p:cNvSpPr/>
            <p:nvPr/>
          </p:nvSpPr>
          <p:spPr>
            <a:xfrm>
              <a:off x="1400350" y="1794883"/>
              <a:ext cx="126900" cy="56700"/>
            </a:xfrm>
            <a:prstGeom prst="ellipse">
              <a:avLst/>
            </a:prstGeom>
            <a:solidFill>
              <a:srgbClr val="000C18">
                <a:alpha val="217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3" name="Google Shape;303;p40"/>
          <p:cNvGrpSpPr/>
          <p:nvPr/>
        </p:nvGrpSpPr>
        <p:grpSpPr>
          <a:xfrm>
            <a:off x="7394825" y="4108550"/>
            <a:ext cx="126900" cy="217958"/>
            <a:chOff x="1400350" y="1633625"/>
            <a:chExt cx="126900" cy="217958"/>
          </a:xfrm>
        </p:grpSpPr>
        <p:cxnSp>
          <p:nvCxnSpPr>
            <p:cNvPr id="304" name="Google Shape;304;p40"/>
            <p:cNvCxnSpPr/>
            <p:nvPr/>
          </p:nvCxnSpPr>
          <p:spPr>
            <a:xfrm>
              <a:off x="1463800" y="1633625"/>
              <a:ext cx="0" cy="186000"/>
            </a:xfrm>
            <a:prstGeom prst="straightConnector1">
              <a:avLst/>
            </a:prstGeom>
            <a:noFill/>
            <a:ln cap="rnd" cmpd="sng" w="19050">
              <a:solidFill>
                <a:schemeClr val="dk1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305" name="Google Shape;305;p40"/>
            <p:cNvSpPr/>
            <p:nvPr/>
          </p:nvSpPr>
          <p:spPr>
            <a:xfrm>
              <a:off x="1400350" y="1794883"/>
              <a:ext cx="126900" cy="56700"/>
            </a:xfrm>
            <a:prstGeom prst="ellipse">
              <a:avLst/>
            </a:prstGeom>
            <a:solidFill>
              <a:srgbClr val="000C18">
                <a:alpha val="217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211700" y="214175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Data  </a:t>
            </a:r>
            <a:endParaRPr/>
          </a:p>
        </p:txBody>
      </p:sp>
      <p:sp>
        <p:nvSpPr>
          <p:cNvPr id="72" name="Google Shape;72;p14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9675" y="2492750"/>
            <a:ext cx="5399700" cy="23093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/>
        </p:nvSpPr>
        <p:spPr>
          <a:xfrm>
            <a:off x="337600" y="692875"/>
            <a:ext cx="8376900" cy="19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Data  source:</a:t>
            </a:r>
            <a:r>
              <a:rPr lang="en"/>
              <a:t> </a:t>
            </a:r>
            <a:r>
              <a:rPr lang="en" sz="700"/>
              <a:t> </a:t>
            </a:r>
            <a:endParaRPr sz="7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Mall customer segmentation data:</a:t>
            </a:r>
            <a:r>
              <a:rPr lang="en" sz="1200">
                <a:uFill>
                  <a:noFill/>
                </a:uFill>
                <a:hlinkClick r:id="rId4"/>
              </a:rPr>
              <a:t> </a:t>
            </a:r>
            <a:r>
              <a:rPr lang="en" sz="1200" u="sng">
                <a:solidFill>
                  <a:srgbClr val="0563C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https://www.kaggle.com/vjchoudhary7/customer-segmentation-tutorial-in-python</a:t>
            </a:r>
            <a:endParaRPr sz="1200" u="sng">
              <a:solidFill>
                <a:srgbClr val="0563C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563C1"/>
              </a:buClr>
              <a:buSzPts val="1200"/>
              <a:buChar char="●"/>
            </a:pPr>
            <a:r>
              <a:rPr lang="en" sz="1200"/>
              <a:t>200 observations of mall customer data, 5 features.</a:t>
            </a:r>
            <a:endParaRPr sz="1200"/>
          </a:p>
          <a:p>
            <a:pPr indent="-3048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563C1"/>
              </a:buClr>
              <a:buSzPts val="1200"/>
              <a:buChar char="●"/>
            </a:pPr>
            <a:r>
              <a:rPr lang="en" sz="1200"/>
              <a:t>Captured features on customer ID, Gender, Age, Annual income, Spending score </a:t>
            </a:r>
            <a:endParaRPr sz="1200"/>
          </a:p>
          <a:p>
            <a:pPr indent="-3048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563C1"/>
              </a:buClr>
              <a:buSzPts val="1200"/>
              <a:buFont typeface="Times New Roman"/>
              <a:buChar char="●"/>
            </a:pPr>
            <a:r>
              <a:rPr lang="en" sz="1200"/>
              <a:t>2 types of input features collected at the mall:</a:t>
            </a:r>
            <a:endParaRPr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Objective: factual information.</a:t>
            </a:r>
            <a:endParaRPr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Subjective: calculated information given by the mall.</a:t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1"/>
          <p:cNvSpPr txBox="1"/>
          <p:nvPr>
            <p:ph idx="4294967295" type="ctrTitle"/>
          </p:nvPr>
        </p:nvSpPr>
        <p:spPr>
          <a:xfrm>
            <a:off x="1037875" y="1583350"/>
            <a:ext cx="70683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89,526,124</a:t>
            </a:r>
            <a:endParaRPr sz="9600"/>
          </a:p>
        </p:txBody>
      </p:sp>
      <p:sp>
        <p:nvSpPr>
          <p:cNvPr id="311" name="Google Shape;311;p41"/>
          <p:cNvSpPr txBox="1"/>
          <p:nvPr>
            <p:ph idx="4294967295" type="subTitle"/>
          </p:nvPr>
        </p:nvSpPr>
        <p:spPr>
          <a:xfrm>
            <a:off x="1037875" y="2840054"/>
            <a:ext cx="70683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312" name="Google Shape;312;p41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2"/>
          <p:cNvSpPr txBox="1"/>
          <p:nvPr>
            <p:ph idx="4294967295" type="ctrTitle"/>
          </p:nvPr>
        </p:nvSpPr>
        <p:spPr>
          <a:xfrm>
            <a:off x="1037875" y="648000"/>
            <a:ext cx="7068300" cy="894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89,526,124$</a:t>
            </a:r>
            <a:endParaRPr sz="4800"/>
          </a:p>
        </p:txBody>
      </p:sp>
      <p:sp>
        <p:nvSpPr>
          <p:cNvPr id="318" name="Google Shape;318;p42"/>
          <p:cNvSpPr txBox="1"/>
          <p:nvPr>
            <p:ph idx="4294967295" type="subTitle"/>
          </p:nvPr>
        </p:nvSpPr>
        <p:spPr>
          <a:xfrm>
            <a:off x="1037875" y="1411307"/>
            <a:ext cx="70683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That’s a lot of money</a:t>
            </a:r>
            <a:endParaRPr sz="2400"/>
          </a:p>
        </p:txBody>
      </p:sp>
      <p:sp>
        <p:nvSpPr>
          <p:cNvPr id="319" name="Google Shape;319;p42"/>
          <p:cNvSpPr txBox="1"/>
          <p:nvPr>
            <p:ph idx="4294967295" type="ctrTitle"/>
          </p:nvPr>
        </p:nvSpPr>
        <p:spPr>
          <a:xfrm>
            <a:off x="1037875" y="3276894"/>
            <a:ext cx="7068300" cy="894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1"/>
                </a:solidFill>
              </a:rPr>
              <a:t>100%</a:t>
            </a:r>
            <a:endParaRPr sz="4800">
              <a:solidFill>
                <a:schemeClr val="dk1"/>
              </a:solidFill>
            </a:endParaRPr>
          </a:p>
        </p:txBody>
      </p:sp>
      <p:sp>
        <p:nvSpPr>
          <p:cNvPr id="320" name="Google Shape;320;p42"/>
          <p:cNvSpPr txBox="1"/>
          <p:nvPr>
            <p:ph idx="4294967295" type="subTitle"/>
          </p:nvPr>
        </p:nvSpPr>
        <p:spPr>
          <a:xfrm>
            <a:off x="1037875" y="4040201"/>
            <a:ext cx="70683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Total success!</a:t>
            </a:r>
            <a:endParaRPr sz="2400"/>
          </a:p>
        </p:txBody>
      </p:sp>
      <p:sp>
        <p:nvSpPr>
          <p:cNvPr id="321" name="Google Shape;321;p42"/>
          <p:cNvSpPr txBox="1"/>
          <p:nvPr>
            <p:ph idx="4294967295" type="ctrTitle"/>
          </p:nvPr>
        </p:nvSpPr>
        <p:spPr>
          <a:xfrm>
            <a:off x="1037875" y="1962447"/>
            <a:ext cx="7068300" cy="894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2"/>
                </a:solidFill>
              </a:rPr>
              <a:t>185,244 users</a:t>
            </a:r>
            <a:endParaRPr sz="4800">
              <a:solidFill>
                <a:schemeClr val="accent2"/>
              </a:solidFill>
            </a:endParaRPr>
          </a:p>
        </p:txBody>
      </p:sp>
      <p:sp>
        <p:nvSpPr>
          <p:cNvPr id="322" name="Google Shape;322;p42"/>
          <p:cNvSpPr txBox="1"/>
          <p:nvPr>
            <p:ph idx="4294967295" type="subTitle"/>
          </p:nvPr>
        </p:nvSpPr>
        <p:spPr>
          <a:xfrm>
            <a:off x="1037875" y="2725754"/>
            <a:ext cx="70683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And a lot of users</a:t>
            </a:r>
            <a:endParaRPr sz="2400"/>
          </a:p>
        </p:txBody>
      </p:sp>
      <p:sp>
        <p:nvSpPr>
          <p:cNvPr id="323" name="Google Shape;323;p42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3"/>
          <p:cNvSpPr txBox="1"/>
          <p:nvPr>
            <p:ph idx="4294967295"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329" name="Google Shape;329;p43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30" name="Google Shape;330;p43"/>
          <p:cNvGrpSpPr/>
          <p:nvPr/>
        </p:nvGrpSpPr>
        <p:grpSpPr>
          <a:xfrm>
            <a:off x="323513" y="2291600"/>
            <a:ext cx="2952125" cy="1289700"/>
            <a:chOff x="323513" y="1986800"/>
            <a:chExt cx="2952125" cy="1289700"/>
          </a:xfrm>
        </p:grpSpPr>
        <p:sp>
          <p:nvSpPr>
            <p:cNvPr id="331" name="Google Shape;331;p43"/>
            <p:cNvSpPr txBox="1"/>
            <p:nvPr/>
          </p:nvSpPr>
          <p:spPr>
            <a:xfrm>
              <a:off x="323513" y="198680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Vestibulum congue tempus</a:t>
              </a:r>
              <a:endParaRPr b="1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Lorem ipsum dolor sit amet, consectetur adipiscing elit, sed do eiusmod tempor. Donec facilisis lacus eget mauris.</a:t>
              </a:r>
              <a:endParaRPr b="1" sz="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332" name="Google Shape;332;p43"/>
            <p:cNvCxnSpPr/>
            <p:nvPr/>
          </p:nvCxnSpPr>
          <p:spPr>
            <a:xfrm rot="10800000">
              <a:off x="2642038" y="2647950"/>
              <a:ext cx="633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333" name="Google Shape;333;p43"/>
          <p:cNvGrpSpPr/>
          <p:nvPr/>
        </p:nvGrpSpPr>
        <p:grpSpPr>
          <a:xfrm>
            <a:off x="5209838" y="1365150"/>
            <a:ext cx="3610650" cy="1289700"/>
            <a:chOff x="5209838" y="1060350"/>
            <a:chExt cx="3610650" cy="1289700"/>
          </a:xfrm>
        </p:grpSpPr>
        <p:sp>
          <p:nvSpPr>
            <p:cNvPr id="334" name="Google Shape;334;p43"/>
            <p:cNvSpPr txBox="1"/>
            <p:nvPr/>
          </p:nvSpPr>
          <p:spPr>
            <a:xfrm>
              <a:off x="6696488" y="10603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Vestibulum congue tempus</a:t>
              </a:r>
              <a:endParaRPr b="1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Lorem ipsum dolor sit amet, consectetur adipiscing elit, sed do eiusmod tempor. Donec facilisis lacus eget mauris.</a:t>
              </a:r>
              <a:endParaRPr b="1" sz="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335" name="Google Shape;335;p43"/>
            <p:cNvCxnSpPr/>
            <p:nvPr/>
          </p:nvCxnSpPr>
          <p:spPr>
            <a:xfrm>
              <a:off x="5209838" y="17052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336" name="Google Shape;336;p43"/>
          <p:cNvGrpSpPr/>
          <p:nvPr/>
        </p:nvGrpSpPr>
        <p:grpSpPr>
          <a:xfrm>
            <a:off x="5209838" y="3325250"/>
            <a:ext cx="3610650" cy="1289700"/>
            <a:chOff x="5209838" y="3020450"/>
            <a:chExt cx="3610650" cy="1289700"/>
          </a:xfrm>
        </p:grpSpPr>
        <p:sp>
          <p:nvSpPr>
            <p:cNvPr id="337" name="Google Shape;337;p43"/>
            <p:cNvSpPr txBox="1"/>
            <p:nvPr/>
          </p:nvSpPr>
          <p:spPr>
            <a:xfrm>
              <a:off x="6696488" y="30204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Vestibulum congue tempus</a:t>
              </a:r>
              <a:endParaRPr b="1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Lorem ipsum dolor sit amet, consectetur adipiscing elit, sed do eiusmod tempor. Donec facilisis lacus eget mauris.</a:t>
              </a:r>
              <a:endParaRPr b="1" sz="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338" name="Google Shape;338;p43"/>
            <p:cNvCxnSpPr/>
            <p:nvPr/>
          </p:nvCxnSpPr>
          <p:spPr>
            <a:xfrm>
              <a:off x="5209838" y="36483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339" name="Google Shape;339;p43"/>
          <p:cNvGrpSpPr/>
          <p:nvPr/>
        </p:nvGrpSpPr>
        <p:grpSpPr>
          <a:xfrm>
            <a:off x="2662213" y="1033263"/>
            <a:ext cx="3814835" cy="3790597"/>
            <a:chOff x="2662213" y="676344"/>
            <a:chExt cx="3814835" cy="3790597"/>
          </a:xfrm>
        </p:grpSpPr>
        <p:sp>
          <p:nvSpPr>
            <p:cNvPr id="340" name="Google Shape;340;p43"/>
            <p:cNvSpPr/>
            <p:nvPr/>
          </p:nvSpPr>
          <p:spPr>
            <a:xfrm rot="3600185">
              <a:off x="3169983" y="1184511"/>
              <a:ext cx="2774659" cy="2774659"/>
            </a:xfrm>
            <a:prstGeom prst="blockArc">
              <a:avLst>
                <a:gd fmla="val 12622480" name="adj1"/>
                <a:gd fmla="val 19781569" name="adj2"/>
                <a:gd fmla="val 20773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43"/>
            <p:cNvSpPr/>
            <p:nvPr/>
          </p:nvSpPr>
          <p:spPr>
            <a:xfrm rot="10800000">
              <a:off x="3183490" y="1163229"/>
              <a:ext cx="2774700" cy="2774700"/>
            </a:xfrm>
            <a:prstGeom prst="blockArc">
              <a:avLst>
                <a:gd fmla="val 12622480" name="adj1"/>
                <a:gd fmla="val 19662822" name="adj2"/>
                <a:gd fmla="val 20729" name="adj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43"/>
            <p:cNvSpPr/>
            <p:nvPr/>
          </p:nvSpPr>
          <p:spPr>
            <a:xfrm rot="-3600185">
              <a:off x="3194618" y="1184114"/>
              <a:ext cx="2774659" cy="2774659"/>
            </a:xfrm>
            <a:prstGeom prst="blockArc">
              <a:avLst>
                <a:gd fmla="val 12622480" name="adj1"/>
                <a:gd fmla="val 19703271" name="adj2"/>
                <a:gd fmla="val 20851" name="adj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3" name="Google Shape;343;p43"/>
            <p:cNvGrpSpPr/>
            <p:nvPr/>
          </p:nvGrpSpPr>
          <p:grpSpPr>
            <a:xfrm rot="-7200165">
              <a:off x="3337679" y="2826785"/>
              <a:ext cx="585011" cy="585536"/>
              <a:chOff x="1967628" y="812211"/>
              <a:chExt cx="588000" cy="588000"/>
            </a:xfrm>
          </p:grpSpPr>
          <p:sp>
            <p:nvSpPr>
              <p:cNvPr id="344" name="Google Shape;344;p43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142875" rotWithShape="0" algn="bl">
                  <a:schemeClr val="dk1">
                    <a:alpha val="43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43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6" name="Google Shape;346;p43"/>
            <p:cNvGrpSpPr/>
            <p:nvPr/>
          </p:nvGrpSpPr>
          <p:grpSpPr>
            <a:xfrm>
              <a:off x="4264097" y="1180331"/>
              <a:ext cx="585001" cy="585530"/>
              <a:chOff x="1970048" y="811613"/>
              <a:chExt cx="588000" cy="588000"/>
            </a:xfrm>
          </p:grpSpPr>
          <p:sp>
            <p:nvSpPr>
              <p:cNvPr id="347" name="Google Shape;347;p43"/>
              <p:cNvSpPr/>
              <p:nvPr/>
            </p:nvSpPr>
            <p:spPr>
              <a:xfrm rot="39023">
                <a:off x="1973329" y="814894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chemeClr val="dk1"/>
              </a:solidFill>
              <a:ln>
                <a:noFill/>
              </a:ln>
              <a:effectLst>
                <a:outerShdw blurRad="142875" rotWithShape="0" algn="bl">
                  <a:schemeClr val="dk1">
                    <a:alpha val="43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43"/>
              <p:cNvSpPr/>
              <p:nvPr/>
            </p:nvSpPr>
            <p:spPr>
              <a:xfrm rot="10800000">
                <a:off x="1973295" y="814927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9" name="Google Shape;349;p43"/>
            <p:cNvGrpSpPr/>
            <p:nvPr/>
          </p:nvGrpSpPr>
          <p:grpSpPr>
            <a:xfrm rot="7200165">
              <a:off x="5229930" y="2804716"/>
              <a:ext cx="585011" cy="585536"/>
              <a:chOff x="1977085" y="811649"/>
              <a:chExt cx="588000" cy="588000"/>
            </a:xfrm>
          </p:grpSpPr>
          <p:sp>
            <p:nvSpPr>
              <p:cNvPr id="350" name="Google Shape;350;p43"/>
              <p:cNvSpPr/>
              <p:nvPr/>
            </p:nvSpPr>
            <p:spPr>
              <a:xfrm rot="39023">
                <a:off x="1980366" y="814930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42875" rotWithShape="0" algn="bl">
                  <a:schemeClr val="dk1">
                    <a:alpha val="43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43"/>
              <p:cNvSpPr/>
              <p:nvPr/>
            </p:nvSpPr>
            <p:spPr>
              <a:xfrm rot="10800000">
                <a:off x="1980332" y="814963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2" name="Google Shape;352;p43"/>
            <p:cNvSpPr txBox="1"/>
            <p:nvPr/>
          </p:nvSpPr>
          <p:spPr>
            <a:xfrm>
              <a:off x="4334550" y="1255312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03 </a:t>
              </a:r>
              <a:endParaRPr b="1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53" name="Google Shape;353;p43"/>
            <p:cNvSpPr txBox="1"/>
            <p:nvPr/>
          </p:nvSpPr>
          <p:spPr>
            <a:xfrm>
              <a:off x="3375648" y="2887440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01 </a:t>
              </a:r>
              <a:endParaRPr b="1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54" name="Google Shape;354;p43"/>
            <p:cNvSpPr txBox="1"/>
            <p:nvPr/>
          </p:nvSpPr>
          <p:spPr>
            <a:xfrm>
              <a:off x="5281877" y="2857865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02 </a:t>
              </a:r>
              <a:endParaRPr b="1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4"/>
          <p:cNvSpPr txBox="1"/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360" name="Google Shape;360;p44"/>
          <p:cNvSpPr txBox="1"/>
          <p:nvPr>
            <p:ph idx="1" type="body"/>
          </p:nvPr>
        </p:nvSpPr>
        <p:spPr>
          <a:xfrm>
            <a:off x="1037875" y="1353950"/>
            <a:ext cx="2191800" cy="156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61" name="Google Shape;361;p44"/>
          <p:cNvSpPr txBox="1"/>
          <p:nvPr>
            <p:ph idx="2" type="body"/>
          </p:nvPr>
        </p:nvSpPr>
        <p:spPr>
          <a:xfrm>
            <a:off x="3460025" y="1353950"/>
            <a:ext cx="2191800" cy="156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62" name="Google Shape;362;p44"/>
          <p:cNvSpPr txBox="1"/>
          <p:nvPr>
            <p:ph idx="3" type="body"/>
          </p:nvPr>
        </p:nvSpPr>
        <p:spPr>
          <a:xfrm>
            <a:off x="5882176" y="1353950"/>
            <a:ext cx="2191800" cy="156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63" name="Google Shape;363;p44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4" name="Google Shape;364;p44"/>
          <p:cNvSpPr txBox="1"/>
          <p:nvPr>
            <p:ph idx="1" type="body"/>
          </p:nvPr>
        </p:nvSpPr>
        <p:spPr>
          <a:xfrm>
            <a:off x="1037875" y="2954150"/>
            <a:ext cx="2191800" cy="156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65" name="Google Shape;365;p44"/>
          <p:cNvSpPr txBox="1"/>
          <p:nvPr>
            <p:ph idx="2" type="body"/>
          </p:nvPr>
        </p:nvSpPr>
        <p:spPr>
          <a:xfrm>
            <a:off x="3460025" y="2954150"/>
            <a:ext cx="2191800" cy="156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66" name="Google Shape;366;p44"/>
          <p:cNvSpPr txBox="1"/>
          <p:nvPr>
            <p:ph idx="3" type="body"/>
          </p:nvPr>
        </p:nvSpPr>
        <p:spPr>
          <a:xfrm>
            <a:off x="5882176" y="2954150"/>
            <a:ext cx="2191800" cy="156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45" title="Gráfic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7875" y="598675"/>
            <a:ext cx="6731524" cy="3422665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45"/>
          <p:cNvSpPr txBox="1"/>
          <p:nvPr>
            <p:ph idx="1" type="body"/>
          </p:nvPr>
        </p:nvSpPr>
        <p:spPr>
          <a:xfrm>
            <a:off x="1037875" y="4177700"/>
            <a:ext cx="70683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373" name="Google Shape;373;p45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6"/>
          <p:cNvSpPr txBox="1"/>
          <p:nvPr>
            <p:ph idx="4294967295" type="body"/>
          </p:nvPr>
        </p:nvSpPr>
        <p:spPr>
          <a:xfrm>
            <a:off x="1037875" y="373650"/>
            <a:ext cx="3521100" cy="43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rPr>
              <a:t>Mobile</a:t>
            </a:r>
            <a:r>
              <a:rPr lang="en" sz="28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rPr>
              <a:t> project</a:t>
            </a:r>
            <a:endParaRPr sz="2800">
              <a:solidFill>
                <a:schemeClr val="lt1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379" name="Google Shape;379;p46"/>
          <p:cNvSpPr/>
          <p:nvPr/>
        </p:nvSpPr>
        <p:spPr>
          <a:xfrm>
            <a:off x="5412325" y="785788"/>
            <a:ext cx="2007300" cy="35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Place your screenshot here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0" name="Google Shape;380;p46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381" name="Google Shape;381;p46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382" name="Google Shape;382;p46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46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46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46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7"/>
          <p:cNvSpPr/>
          <p:nvPr/>
        </p:nvSpPr>
        <p:spPr>
          <a:xfrm>
            <a:off x="5076400" y="851275"/>
            <a:ext cx="25986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Place your screenshot here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1" name="Google Shape;391;p47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392" name="Google Shape;392;p47"/>
          <p:cNvGrpSpPr/>
          <p:nvPr/>
        </p:nvGrpSpPr>
        <p:grpSpPr>
          <a:xfrm>
            <a:off x="5011702" y="465959"/>
            <a:ext cx="2736410" cy="4222433"/>
            <a:chOff x="2112475" y="238125"/>
            <a:chExt cx="3395050" cy="5238750"/>
          </a:xfrm>
        </p:grpSpPr>
        <p:sp>
          <p:nvSpPr>
            <p:cNvPr id="393" name="Google Shape;393;p47"/>
            <p:cNvSpPr/>
            <p:nvPr/>
          </p:nvSpPr>
          <p:spPr>
            <a:xfrm>
              <a:off x="2112475" y="238125"/>
              <a:ext cx="3395050" cy="5238750"/>
            </a:xfrm>
            <a:custGeom>
              <a:rect b="b" l="l" r="r" t="t"/>
              <a:pathLst>
                <a:path extrusionOk="0" h="209550" w="135802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47"/>
            <p:cNvSpPr/>
            <p:nvPr/>
          </p:nvSpPr>
          <p:spPr>
            <a:xfrm>
              <a:off x="3671350" y="5147100"/>
              <a:ext cx="279175" cy="179900"/>
            </a:xfrm>
            <a:custGeom>
              <a:rect b="b" l="l" r="r" t="t"/>
              <a:pathLst>
                <a:path extrusionOk="0" h="7196" w="11167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47"/>
            <p:cNvSpPr/>
            <p:nvPr/>
          </p:nvSpPr>
          <p:spPr>
            <a:xfrm>
              <a:off x="3650725" y="446100"/>
              <a:ext cx="54375" cy="54350"/>
            </a:xfrm>
            <a:custGeom>
              <a:rect b="b" l="l" r="r" t="t"/>
              <a:pathLst>
                <a:path extrusionOk="0" h="2174" w="2175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47"/>
            <p:cNvSpPr/>
            <p:nvPr/>
          </p:nvSpPr>
          <p:spPr>
            <a:xfrm>
              <a:off x="3761275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47"/>
          <p:cNvSpPr txBox="1"/>
          <p:nvPr>
            <p:ph idx="4294967295" type="body"/>
          </p:nvPr>
        </p:nvSpPr>
        <p:spPr>
          <a:xfrm>
            <a:off x="1037875" y="373650"/>
            <a:ext cx="3521100" cy="43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rPr>
              <a:t>Tablet</a:t>
            </a:r>
            <a:r>
              <a:rPr lang="en" sz="28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rPr>
              <a:t> project</a:t>
            </a:r>
            <a:endParaRPr sz="2800">
              <a:solidFill>
                <a:schemeClr val="lt1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8"/>
          <p:cNvSpPr/>
          <p:nvPr/>
        </p:nvSpPr>
        <p:spPr>
          <a:xfrm>
            <a:off x="4435325" y="1380913"/>
            <a:ext cx="3532500" cy="224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Place your screenshot here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3" name="Google Shape;403;p48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404" name="Google Shape;404;p48"/>
          <p:cNvGrpSpPr/>
          <p:nvPr/>
        </p:nvGrpSpPr>
        <p:grpSpPr>
          <a:xfrm>
            <a:off x="3930474" y="1241129"/>
            <a:ext cx="4542205" cy="2661224"/>
            <a:chOff x="1177450" y="241631"/>
            <a:chExt cx="6173152" cy="3616776"/>
          </a:xfrm>
        </p:grpSpPr>
        <p:sp>
          <p:nvSpPr>
            <p:cNvPr id="405" name="Google Shape;405;p48"/>
            <p:cNvSpPr/>
            <p:nvPr/>
          </p:nvSpPr>
          <p:spPr>
            <a:xfrm>
              <a:off x="1682275" y="241631"/>
              <a:ext cx="5161606" cy="3454973"/>
            </a:xfrm>
            <a:custGeom>
              <a:rect b="b" l="l" r="r" t="t"/>
              <a:pathLst>
                <a:path extrusionOk="0" h="3454973" w="5161606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48"/>
            <p:cNvSpPr/>
            <p:nvPr/>
          </p:nvSpPr>
          <p:spPr>
            <a:xfrm>
              <a:off x="1177450" y="3763229"/>
              <a:ext cx="6173152" cy="95178"/>
            </a:xfrm>
            <a:custGeom>
              <a:rect b="b" l="l" r="r" t="t"/>
              <a:pathLst>
                <a:path extrusionOk="0" h="95178" w="6173152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48"/>
            <p:cNvSpPr/>
            <p:nvPr/>
          </p:nvSpPr>
          <p:spPr>
            <a:xfrm>
              <a:off x="1177450" y="3687086"/>
              <a:ext cx="6172200" cy="76142"/>
            </a:xfrm>
            <a:custGeom>
              <a:rect b="b" l="l" r="r" t="t"/>
              <a:pathLst>
                <a:path extrusionOk="0" h="76142" w="617220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p48"/>
            <p:cNvSpPr/>
            <p:nvPr/>
          </p:nvSpPr>
          <p:spPr>
            <a:xfrm>
              <a:off x="3806350" y="3687086"/>
              <a:ext cx="903922" cy="47589"/>
            </a:xfrm>
            <a:custGeom>
              <a:rect b="b" l="l" r="r" t="t"/>
              <a:pathLst>
                <a:path extrusionOk="0" h="47589" w="903922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C18">
                <a:alpha val="217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9" name="Google Shape;409;p48"/>
          <p:cNvSpPr txBox="1"/>
          <p:nvPr>
            <p:ph idx="4294967295" type="body"/>
          </p:nvPr>
        </p:nvSpPr>
        <p:spPr>
          <a:xfrm>
            <a:off x="1037875" y="373650"/>
            <a:ext cx="2892600" cy="43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rPr>
              <a:t>Desktop</a:t>
            </a:r>
            <a:r>
              <a:rPr lang="en" sz="28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rPr>
              <a:t> project</a:t>
            </a:r>
            <a:endParaRPr sz="2800">
              <a:solidFill>
                <a:schemeClr val="lt1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49"/>
          <p:cNvPicPr preferRelativeResize="0"/>
          <p:nvPr/>
        </p:nvPicPr>
        <p:blipFill rotWithShape="1">
          <a:blip r:embed="rId3">
            <a:alphaModFix/>
          </a:blip>
          <a:srcRect b="0" l="13033" r="12788" t="15318"/>
          <a:stretch/>
        </p:blipFill>
        <p:spPr>
          <a:xfrm>
            <a:off x="6146325" y="0"/>
            <a:ext cx="2997674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49"/>
          <p:cNvSpPr txBox="1"/>
          <p:nvPr>
            <p:ph idx="4294967295" type="ctrTitle"/>
          </p:nvPr>
        </p:nvSpPr>
        <p:spPr>
          <a:xfrm>
            <a:off x="1037875" y="974563"/>
            <a:ext cx="5889600" cy="969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/>
              <a:t>Thanks!</a:t>
            </a:r>
            <a:endParaRPr sz="6800"/>
          </a:p>
        </p:txBody>
      </p:sp>
      <p:sp>
        <p:nvSpPr>
          <p:cNvPr id="416" name="Google Shape;416;p49"/>
          <p:cNvSpPr txBox="1"/>
          <p:nvPr>
            <p:ph idx="4294967295" type="subTitle"/>
          </p:nvPr>
        </p:nvSpPr>
        <p:spPr>
          <a:xfrm>
            <a:off x="1037875" y="1983735"/>
            <a:ext cx="5889600" cy="218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2"/>
                </a:solidFill>
                <a:latin typeface="Inter-Regular"/>
                <a:ea typeface="Inter-Regular"/>
                <a:cs typeface="Inter-Regular"/>
                <a:sym typeface="Inter-Regular"/>
              </a:rPr>
              <a:t>Any questions?</a:t>
            </a:r>
            <a:endParaRPr sz="3600">
              <a:solidFill>
                <a:schemeClr val="accent2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find me at</a:t>
            </a:r>
            <a:endParaRPr/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@username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user@mail.me</a:t>
            </a:r>
            <a:endParaRPr/>
          </a:p>
        </p:txBody>
      </p:sp>
      <p:sp>
        <p:nvSpPr>
          <p:cNvPr id="417" name="Google Shape;417;p49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0"/>
          <p:cNvSpPr txBox="1"/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423" name="Google Shape;423;p50"/>
          <p:cNvSpPr txBox="1"/>
          <p:nvPr>
            <p:ph idx="1" type="body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Unsplash</a:t>
            </a:r>
            <a:endParaRPr sz="2400"/>
          </a:p>
        </p:txBody>
      </p:sp>
      <p:sp>
        <p:nvSpPr>
          <p:cNvPr id="424" name="Google Shape;424;p50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869075" y="2443875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Exploratory Data Analysis</a:t>
            </a:r>
            <a:endParaRPr sz="3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1"/>
          <p:cNvSpPr txBox="1"/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430" name="Google Shape;430;p51"/>
          <p:cNvSpPr txBox="1"/>
          <p:nvPr>
            <p:ph idx="1" type="body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This presentation uses the following typographies: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Titles: Inter Semibold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Body copy: Inter Light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Download for free at:</a:t>
            </a:r>
            <a:br>
              <a:rPr lang="en" sz="1800"/>
            </a:br>
            <a:r>
              <a:rPr lang="en" sz="1800" u="sng">
                <a:solidFill>
                  <a:schemeClr val="hlink"/>
                </a:solidFill>
                <a:hlinkClick r:id="rId3"/>
              </a:rPr>
              <a:t>https://www.fontsquirrel.com/fonts/inter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31" name="Google Shape;431;p51"/>
          <p:cNvSpPr txBox="1"/>
          <p:nvPr/>
        </p:nvSpPr>
        <p:spPr>
          <a:xfrm>
            <a:off x="1037875" y="4104575"/>
            <a:ext cx="7068300" cy="5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2" name="Google Shape;432;p51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52"/>
          <p:cNvSpPr txBox="1"/>
          <p:nvPr>
            <p:ph idx="4294967295" type="body"/>
          </p:nvPr>
        </p:nvSpPr>
        <p:spPr>
          <a:xfrm>
            <a:off x="6248575" y="312075"/>
            <a:ext cx="2438100" cy="152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900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indent="-285750" lvl="0" marL="457200" rtl="0" algn="l">
              <a:spcBef>
                <a:spcPts val="60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Resize them without losing quality.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Change fill color and opacity.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Change line color, width and style.</a:t>
            </a:r>
            <a:endParaRPr sz="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br>
              <a:rPr lang="en" sz="900"/>
            </a:br>
            <a:br>
              <a:rPr lang="en" sz="900"/>
            </a:br>
            <a:br>
              <a:rPr lang="en" sz="900"/>
            </a:br>
            <a:endParaRPr sz="900"/>
          </a:p>
        </p:txBody>
      </p:sp>
      <p:grpSp>
        <p:nvGrpSpPr>
          <p:cNvPr id="438" name="Google Shape;438;p52"/>
          <p:cNvGrpSpPr/>
          <p:nvPr/>
        </p:nvGrpSpPr>
        <p:grpSpPr>
          <a:xfrm>
            <a:off x="358968" y="342338"/>
            <a:ext cx="347107" cy="438984"/>
            <a:chOff x="584925" y="238125"/>
            <a:chExt cx="415200" cy="525100"/>
          </a:xfrm>
        </p:grpSpPr>
        <p:sp>
          <p:nvSpPr>
            <p:cNvPr id="439" name="Google Shape;439;p52"/>
            <p:cNvSpPr/>
            <p:nvPr/>
          </p:nvSpPr>
          <p:spPr>
            <a:xfrm>
              <a:off x="621550" y="29917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0" name="Google Shape;440;p52"/>
            <p:cNvSpPr/>
            <p:nvPr/>
          </p:nvSpPr>
          <p:spPr>
            <a:xfrm>
              <a:off x="633750" y="238125"/>
              <a:ext cx="29350" cy="63500"/>
            </a:xfrm>
            <a:custGeom>
              <a:rect b="b" l="l" r="r" t="t"/>
              <a:pathLst>
                <a:path extrusionOk="0" h="2540" w="1174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1" name="Google Shape;441;p52"/>
            <p:cNvSpPr/>
            <p:nvPr/>
          </p:nvSpPr>
          <p:spPr>
            <a:xfrm>
              <a:off x="716800" y="238125"/>
              <a:ext cx="29325" cy="63500"/>
            </a:xfrm>
            <a:custGeom>
              <a:rect b="b" l="l" r="r" t="t"/>
              <a:pathLst>
                <a:path extrusionOk="0" h="2540" w="1173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2" name="Google Shape;442;p52"/>
            <p:cNvSpPr/>
            <p:nvPr/>
          </p:nvSpPr>
          <p:spPr>
            <a:xfrm>
              <a:off x="799825" y="238125"/>
              <a:ext cx="29350" cy="63500"/>
            </a:xfrm>
            <a:custGeom>
              <a:rect b="b" l="l" r="r" t="t"/>
              <a:pathLst>
                <a:path extrusionOk="0" h="2540" w="1174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3" name="Google Shape;443;p52"/>
            <p:cNvSpPr/>
            <p:nvPr/>
          </p:nvSpPr>
          <p:spPr>
            <a:xfrm>
              <a:off x="882875" y="238125"/>
              <a:ext cx="29325" cy="63500"/>
            </a:xfrm>
            <a:custGeom>
              <a:rect b="b" l="l" r="r" t="t"/>
              <a:pathLst>
                <a:path extrusionOk="0" h="2540" w="1173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" name="Google Shape;444;p52"/>
            <p:cNvSpPr/>
            <p:nvPr/>
          </p:nvSpPr>
          <p:spPr>
            <a:xfrm>
              <a:off x="584925" y="26132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5" name="Google Shape;445;p52"/>
          <p:cNvGrpSpPr/>
          <p:nvPr/>
        </p:nvGrpSpPr>
        <p:grpSpPr>
          <a:xfrm>
            <a:off x="910227" y="406125"/>
            <a:ext cx="371623" cy="309362"/>
            <a:chOff x="1244325" y="314425"/>
            <a:chExt cx="444525" cy="370050"/>
          </a:xfrm>
        </p:grpSpPr>
        <p:sp>
          <p:nvSpPr>
            <p:cNvPr id="446" name="Google Shape;446;p52"/>
            <p:cNvSpPr/>
            <p:nvPr/>
          </p:nvSpPr>
          <p:spPr>
            <a:xfrm>
              <a:off x="1388425" y="463425"/>
              <a:ext cx="143525" cy="143500"/>
            </a:xfrm>
            <a:custGeom>
              <a:rect b="b" l="l" r="r" t="t"/>
              <a:pathLst>
                <a:path extrusionOk="0" h="5740" w="5741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7" name="Google Shape;447;p52"/>
            <p:cNvSpPr/>
            <p:nvPr/>
          </p:nvSpPr>
          <p:spPr>
            <a:xfrm>
              <a:off x="1244325" y="314425"/>
              <a:ext cx="444525" cy="370050"/>
            </a:xfrm>
            <a:custGeom>
              <a:rect b="b" l="l" r="r" t="t"/>
              <a:pathLst>
                <a:path extrusionOk="0" h="14802" w="17781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8" name="Google Shape;448;p52"/>
          <p:cNvGrpSpPr/>
          <p:nvPr/>
        </p:nvGrpSpPr>
        <p:grpSpPr>
          <a:xfrm>
            <a:off x="1481925" y="404599"/>
            <a:ext cx="355300" cy="312413"/>
            <a:chOff x="1928175" y="312600"/>
            <a:chExt cx="425000" cy="373700"/>
          </a:xfrm>
        </p:grpSpPr>
        <p:sp>
          <p:nvSpPr>
            <p:cNvPr id="449" name="Google Shape;449;p52"/>
            <p:cNvSpPr/>
            <p:nvPr/>
          </p:nvSpPr>
          <p:spPr>
            <a:xfrm>
              <a:off x="1928175" y="312600"/>
              <a:ext cx="425000" cy="373700"/>
            </a:xfrm>
            <a:custGeom>
              <a:rect b="b" l="l" r="r" t="t"/>
              <a:pathLst>
                <a:path extrusionOk="0" h="14948" w="1700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0" name="Google Shape;450;p52"/>
            <p:cNvSpPr/>
            <p:nvPr/>
          </p:nvSpPr>
          <p:spPr>
            <a:xfrm>
              <a:off x="1964825" y="349250"/>
              <a:ext cx="351700" cy="300425"/>
            </a:xfrm>
            <a:custGeom>
              <a:rect b="b" l="l" r="r" t="t"/>
              <a:pathLst>
                <a:path extrusionOk="0" h="12017" w="14068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51" name="Google Shape;451;p52"/>
          <p:cNvSpPr/>
          <p:nvPr/>
        </p:nvSpPr>
        <p:spPr>
          <a:xfrm>
            <a:off x="2077702" y="393385"/>
            <a:ext cx="290970" cy="334860"/>
          </a:xfrm>
          <a:custGeom>
            <a:rect b="b" l="l" r="r" t="t"/>
            <a:pathLst>
              <a:path extrusionOk="0" h="16022" w="13922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52" name="Google Shape;452;p52"/>
          <p:cNvSpPr/>
          <p:nvPr/>
        </p:nvSpPr>
        <p:spPr>
          <a:xfrm>
            <a:off x="2661148" y="394410"/>
            <a:ext cx="251176" cy="332812"/>
          </a:xfrm>
          <a:custGeom>
            <a:rect b="b" l="l" r="r" t="t"/>
            <a:pathLst>
              <a:path extrusionOk="0" h="15924" w="12018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453" name="Google Shape;453;p52"/>
          <p:cNvGrpSpPr/>
          <p:nvPr/>
        </p:nvGrpSpPr>
        <p:grpSpPr>
          <a:xfrm>
            <a:off x="3145963" y="388276"/>
            <a:ext cx="408386" cy="345080"/>
            <a:chOff x="3918650" y="293075"/>
            <a:chExt cx="488500" cy="412775"/>
          </a:xfrm>
        </p:grpSpPr>
        <p:sp>
          <p:nvSpPr>
            <p:cNvPr id="454" name="Google Shape;454;p52"/>
            <p:cNvSpPr/>
            <p:nvPr/>
          </p:nvSpPr>
          <p:spPr>
            <a:xfrm>
              <a:off x="4085350" y="293675"/>
              <a:ext cx="154500" cy="412175"/>
            </a:xfrm>
            <a:custGeom>
              <a:rect b="b" l="l" r="r" t="t"/>
              <a:pathLst>
                <a:path extrusionOk="0" h="16487" w="618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5" name="Google Shape;455;p52"/>
            <p:cNvSpPr/>
            <p:nvPr/>
          </p:nvSpPr>
          <p:spPr>
            <a:xfrm>
              <a:off x="3918650" y="293075"/>
              <a:ext cx="153900" cy="407275"/>
            </a:xfrm>
            <a:custGeom>
              <a:rect b="b" l="l" r="r" t="t"/>
              <a:pathLst>
                <a:path extrusionOk="0" h="16291" w="6156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6" name="Google Shape;456;p52"/>
            <p:cNvSpPr/>
            <p:nvPr/>
          </p:nvSpPr>
          <p:spPr>
            <a:xfrm>
              <a:off x="4253250" y="298550"/>
              <a:ext cx="153900" cy="406675"/>
            </a:xfrm>
            <a:custGeom>
              <a:rect b="b" l="l" r="r" t="t"/>
              <a:pathLst>
                <a:path extrusionOk="0" h="16267" w="6156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7" name="Google Shape;457;p52"/>
          <p:cNvGrpSpPr/>
          <p:nvPr/>
        </p:nvGrpSpPr>
        <p:grpSpPr>
          <a:xfrm>
            <a:off x="3745730" y="362235"/>
            <a:ext cx="335905" cy="397142"/>
            <a:chOff x="4636075" y="261925"/>
            <a:chExt cx="401800" cy="475050"/>
          </a:xfrm>
        </p:grpSpPr>
        <p:sp>
          <p:nvSpPr>
            <p:cNvPr id="458" name="Google Shape;458;p52"/>
            <p:cNvSpPr/>
            <p:nvPr/>
          </p:nvSpPr>
          <p:spPr>
            <a:xfrm>
              <a:off x="4665400" y="326650"/>
              <a:ext cx="372475" cy="97100"/>
            </a:xfrm>
            <a:custGeom>
              <a:rect b="b" l="l" r="r" t="t"/>
              <a:pathLst>
                <a:path extrusionOk="0" h="3884" w="14899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9" name="Google Shape;459;p52"/>
            <p:cNvSpPr/>
            <p:nvPr/>
          </p:nvSpPr>
          <p:spPr>
            <a:xfrm>
              <a:off x="4636075" y="438375"/>
              <a:ext cx="372475" cy="97125"/>
            </a:xfrm>
            <a:custGeom>
              <a:rect b="b" l="l" r="r" t="t"/>
              <a:pathLst>
                <a:path extrusionOk="0" h="3885" w="14899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0" name="Google Shape;460;p52"/>
            <p:cNvSpPr/>
            <p:nvPr/>
          </p:nvSpPr>
          <p:spPr>
            <a:xfrm>
              <a:off x="4814975" y="261925"/>
              <a:ext cx="44000" cy="50100"/>
            </a:xfrm>
            <a:custGeom>
              <a:rect b="b" l="l" r="r" t="t"/>
              <a:pathLst>
                <a:path extrusionOk="0" h="2004" w="176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1" name="Google Shape;461;p52"/>
            <p:cNvSpPr/>
            <p:nvPr/>
          </p:nvSpPr>
          <p:spPr>
            <a:xfrm>
              <a:off x="4814975" y="550125"/>
              <a:ext cx="44000" cy="186850"/>
            </a:xfrm>
            <a:custGeom>
              <a:rect b="b" l="l" r="r" t="t"/>
              <a:pathLst>
                <a:path extrusionOk="0" h="7474" w="176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62" name="Google Shape;462;p52"/>
          <p:cNvSpPr/>
          <p:nvPr/>
        </p:nvSpPr>
        <p:spPr>
          <a:xfrm>
            <a:off x="4284931" y="392863"/>
            <a:ext cx="384894" cy="335905"/>
          </a:xfrm>
          <a:custGeom>
            <a:rect b="b" l="l" r="r" t="t"/>
            <a:pathLst>
              <a:path extrusionOk="0" h="16072" w="18416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463" name="Google Shape;463;p52"/>
          <p:cNvGrpSpPr/>
          <p:nvPr/>
        </p:nvGrpSpPr>
        <p:grpSpPr>
          <a:xfrm>
            <a:off x="4872282" y="395424"/>
            <a:ext cx="336908" cy="330262"/>
            <a:chOff x="5983625" y="301625"/>
            <a:chExt cx="403000" cy="395050"/>
          </a:xfrm>
        </p:grpSpPr>
        <p:sp>
          <p:nvSpPr>
            <p:cNvPr id="464" name="Google Shape;464;p52"/>
            <p:cNvSpPr/>
            <p:nvPr/>
          </p:nvSpPr>
          <p:spPr>
            <a:xfrm>
              <a:off x="5983625" y="319925"/>
              <a:ext cx="403000" cy="67200"/>
            </a:xfrm>
            <a:custGeom>
              <a:rect b="b" l="l" r="r" t="t"/>
              <a:pathLst>
                <a:path extrusionOk="0" h="2688" w="1612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5" name="Google Shape;465;p52"/>
            <p:cNvSpPr/>
            <p:nvPr/>
          </p:nvSpPr>
          <p:spPr>
            <a:xfrm>
              <a:off x="5983625" y="664900"/>
              <a:ext cx="403000" cy="31775"/>
            </a:xfrm>
            <a:custGeom>
              <a:rect b="b" l="l" r="r" t="t"/>
              <a:pathLst>
                <a:path extrusionOk="0" h="1271" w="1612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6" name="Google Shape;466;p52"/>
            <p:cNvSpPr/>
            <p:nvPr/>
          </p:nvSpPr>
          <p:spPr>
            <a:xfrm>
              <a:off x="6041025" y="301625"/>
              <a:ext cx="29325" cy="63500"/>
            </a:xfrm>
            <a:custGeom>
              <a:rect b="b" l="l" r="r" t="t"/>
              <a:pathLst>
                <a:path extrusionOk="0" h="2540" w="1173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7" name="Google Shape;467;p52"/>
            <p:cNvSpPr/>
            <p:nvPr/>
          </p:nvSpPr>
          <p:spPr>
            <a:xfrm>
              <a:off x="6297450" y="301625"/>
              <a:ext cx="29350" cy="63500"/>
            </a:xfrm>
            <a:custGeom>
              <a:rect b="b" l="l" r="r" t="t"/>
              <a:pathLst>
                <a:path extrusionOk="0" h="2540" w="1174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8" name="Google Shape;468;p52"/>
            <p:cNvSpPr/>
            <p:nvPr/>
          </p:nvSpPr>
          <p:spPr>
            <a:xfrm>
              <a:off x="609720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9" name="Google Shape;469;p52"/>
            <p:cNvSpPr/>
            <p:nvPr/>
          </p:nvSpPr>
          <p:spPr>
            <a:xfrm>
              <a:off x="609720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0" name="Google Shape;470;p52"/>
            <p:cNvSpPr/>
            <p:nvPr/>
          </p:nvSpPr>
          <p:spPr>
            <a:xfrm>
              <a:off x="609720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" name="Google Shape;471;p52"/>
            <p:cNvSpPr/>
            <p:nvPr/>
          </p:nvSpPr>
          <p:spPr>
            <a:xfrm>
              <a:off x="6160075" y="575150"/>
              <a:ext cx="50100" cy="48875"/>
            </a:xfrm>
            <a:custGeom>
              <a:rect b="b" l="l" r="r" t="t"/>
              <a:pathLst>
                <a:path extrusionOk="0" h="1955" w="2004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2" name="Google Shape;472;p52"/>
            <p:cNvSpPr/>
            <p:nvPr/>
          </p:nvSpPr>
          <p:spPr>
            <a:xfrm>
              <a:off x="603430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" name="Google Shape;473;p52"/>
            <p:cNvSpPr/>
            <p:nvPr/>
          </p:nvSpPr>
          <p:spPr>
            <a:xfrm>
              <a:off x="603430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" name="Google Shape;474;p52"/>
            <p:cNvSpPr/>
            <p:nvPr/>
          </p:nvSpPr>
          <p:spPr>
            <a:xfrm>
              <a:off x="603430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" name="Google Shape;475;p52"/>
            <p:cNvSpPr/>
            <p:nvPr/>
          </p:nvSpPr>
          <p:spPr>
            <a:xfrm>
              <a:off x="6160075" y="509200"/>
              <a:ext cx="50100" cy="53775"/>
            </a:xfrm>
            <a:custGeom>
              <a:rect b="b" l="l" r="r" t="t"/>
              <a:pathLst>
                <a:path extrusionOk="0" h="2151" w="2004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" name="Google Shape;476;p52"/>
            <p:cNvSpPr/>
            <p:nvPr/>
          </p:nvSpPr>
          <p:spPr>
            <a:xfrm>
              <a:off x="5983625" y="399300"/>
              <a:ext cx="403000" cy="272950"/>
            </a:xfrm>
            <a:custGeom>
              <a:rect b="b" l="l" r="r" t="t"/>
              <a:pathLst>
                <a:path extrusionOk="0" h="10918" w="1612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7" name="Google Shape;477;p52"/>
            <p:cNvSpPr/>
            <p:nvPr/>
          </p:nvSpPr>
          <p:spPr>
            <a:xfrm>
              <a:off x="628525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8" name="Google Shape;478;p52"/>
            <p:cNvSpPr/>
            <p:nvPr/>
          </p:nvSpPr>
          <p:spPr>
            <a:xfrm>
              <a:off x="628525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" name="Google Shape;479;p52"/>
            <p:cNvSpPr/>
            <p:nvPr/>
          </p:nvSpPr>
          <p:spPr>
            <a:xfrm>
              <a:off x="628525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" name="Google Shape;480;p52"/>
            <p:cNvSpPr/>
            <p:nvPr/>
          </p:nvSpPr>
          <p:spPr>
            <a:xfrm>
              <a:off x="622235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" name="Google Shape;481;p52"/>
            <p:cNvSpPr/>
            <p:nvPr/>
          </p:nvSpPr>
          <p:spPr>
            <a:xfrm>
              <a:off x="6160075" y="448150"/>
              <a:ext cx="50100" cy="48875"/>
            </a:xfrm>
            <a:custGeom>
              <a:rect b="b" l="l" r="r" t="t"/>
              <a:pathLst>
                <a:path extrusionOk="0" h="1955" w="2004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" name="Google Shape;482;p52"/>
            <p:cNvSpPr/>
            <p:nvPr/>
          </p:nvSpPr>
          <p:spPr>
            <a:xfrm>
              <a:off x="622235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3" name="Google Shape;483;p52"/>
            <p:cNvSpPr/>
            <p:nvPr/>
          </p:nvSpPr>
          <p:spPr>
            <a:xfrm>
              <a:off x="622235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4" name="Google Shape;484;p52"/>
          <p:cNvGrpSpPr/>
          <p:nvPr/>
        </p:nvGrpSpPr>
        <p:grpSpPr>
          <a:xfrm>
            <a:off x="5438358" y="392853"/>
            <a:ext cx="331808" cy="331307"/>
            <a:chOff x="6660750" y="298550"/>
            <a:chExt cx="396900" cy="396300"/>
          </a:xfrm>
        </p:grpSpPr>
        <p:sp>
          <p:nvSpPr>
            <p:cNvPr id="485" name="Google Shape;485;p52"/>
            <p:cNvSpPr/>
            <p:nvPr/>
          </p:nvSpPr>
          <p:spPr>
            <a:xfrm>
              <a:off x="6660750" y="298550"/>
              <a:ext cx="396900" cy="396300"/>
            </a:xfrm>
            <a:custGeom>
              <a:rect b="b" l="l" r="r" t="t"/>
              <a:pathLst>
                <a:path extrusionOk="0" h="15852" w="15876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6" name="Google Shape;486;p52"/>
            <p:cNvSpPr/>
            <p:nvPr/>
          </p:nvSpPr>
          <p:spPr>
            <a:xfrm>
              <a:off x="6697400" y="335200"/>
              <a:ext cx="323625" cy="323025"/>
            </a:xfrm>
            <a:custGeom>
              <a:rect b="b" l="l" r="r" t="t"/>
              <a:pathLst>
                <a:path extrusionOk="0" h="12921" w="12945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7" name="Google Shape;487;p52"/>
          <p:cNvGrpSpPr/>
          <p:nvPr/>
        </p:nvGrpSpPr>
        <p:grpSpPr>
          <a:xfrm>
            <a:off x="358968" y="914538"/>
            <a:ext cx="347107" cy="420111"/>
            <a:chOff x="584925" y="922575"/>
            <a:chExt cx="415200" cy="502525"/>
          </a:xfrm>
        </p:grpSpPr>
        <p:sp>
          <p:nvSpPr>
            <p:cNvPr id="488" name="Google Shape;488;p52"/>
            <p:cNvSpPr/>
            <p:nvPr/>
          </p:nvSpPr>
          <p:spPr>
            <a:xfrm>
              <a:off x="584925" y="961025"/>
              <a:ext cx="378575" cy="464075"/>
            </a:xfrm>
            <a:custGeom>
              <a:rect b="b" l="l" r="r" t="t"/>
              <a:pathLst>
                <a:path extrusionOk="0" h="18563" w="15143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" name="Google Shape;489;p52"/>
            <p:cNvSpPr/>
            <p:nvPr/>
          </p:nvSpPr>
          <p:spPr>
            <a:xfrm>
              <a:off x="621550" y="92257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" name="Google Shape;490;p52"/>
            <p:cNvSpPr/>
            <p:nvPr/>
          </p:nvSpPr>
          <p:spPr>
            <a:xfrm>
              <a:off x="915850" y="922575"/>
              <a:ext cx="84275" cy="84275"/>
            </a:xfrm>
            <a:custGeom>
              <a:rect b="b" l="l" r="r" t="t"/>
              <a:pathLst>
                <a:path extrusionOk="0" h="3371" w="3371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1" name="Google Shape;491;p52"/>
          <p:cNvGrpSpPr/>
          <p:nvPr/>
        </p:nvGrpSpPr>
        <p:grpSpPr>
          <a:xfrm>
            <a:off x="912275" y="904841"/>
            <a:ext cx="367547" cy="437980"/>
            <a:chOff x="1246775" y="910975"/>
            <a:chExt cx="439650" cy="523900"/>
          </a:xfrm>
        </p:grpSpPr>
        <p:sp>
          <p:nvSpPr>
            <p:cNvPr id="492" name="Google Shape;492;p52"/>
            <p:cNvSpPr/>
            <p:nvPr/>
          </p:nvSpPr>
          <p:spPr>
            <a:xfrm>
              <a:off x="1246775" y="970800"/>
              <a:ext cx="378575" cy="464075"/>
            </a:xfrm>
            <a:custGeom>
              <a:rect b="b" l="l" r="r" t="t"/>
              <a:pathLst>
                <a:path extrusionOk="0" h="18563" w="15143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3" name="Google Shape;493;p52"/>
            <p:cNvSpPr/>
            <p:nvPr/>
          </p:nvSpPr>
          <p:spPr>
            <a:xfrm>
              <a:off x="1307825" y="910975"/>
              <a:ext cx="378600" cy="464050"/>
            </a:xfrm>
            <a:custGeom>
              <a:rect b="b" l="l" r="r" t="t"/>
              <a:pathLst>
                <a:path extrusionOk="0" h="18562" w="15144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" name="Google Shape;494;p52"/>
            <p:cNvSpPr/>
            <p:nvPr/>
          </p:nvSpPr>
          <p:spPr>
            <a:xfrm>
              <a:off x="1602125" y="910975"/>
              <a:ext cx="84300" cy="84275"/>
            </a:xfrm>
            <a:custGeom>
              <a:rect b="b" l="l" r="r" t="t"/>
              <a:pathLst>
                <a:path extrusionOk="0" h="3371" w="3372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5" name="Google Shape;495;p52"/>
          <p:cNvGrpSpPr/>
          <p:nvPr/>
        </p:nvGrpSpPr>
        <p:grpSpPr>
          <a:xfrm>
            <a:off x="1480400" y="975274"/>
            <a:ext cx="358351" cy="298118"/>
            <a:chOff x="1926350" y="995225"/>
            <a:chExt cx="428650" cy="356600"/>
          </a:xfrm>
        </p:grpSpPr>
        <p:sp>
          <p:nvSpPr>
            <p:cNvPr id="496" name="Google Shape;496;p52"/>
            <p:cNvSpPr/>
            <p:nvPr/>
          </p:nvSpPr>
          <p:spPr>
            <a:xfrm>
              <a:off x="1926350" y="1298075"/>
              <a:ext cx="208225" cy="53750"/>
            </a:xfrm>
            <a:custGeom>
              <a:rect b="b" l="l" r="r" t="t"/>
              <a:pathLst>
                <a:path extrusionOk="0" h="2150" w="8329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" name="Google Shape;497;p52"/>
            <p:cNvSpPr/>
            <p:nvPr/>
          </p:nvSpPr>
          <p:spPr>
            <a:xfrm>
              <a:off x="2146775" y="1298075"/>
              <a:ext cx="208225" cy="53750"/>
            </a:xfrm>
            <a:custGeom>
              <a:rect b="b" l="l" r="r" t="t"/>
              <a:pathLst>
                <a:path extrusionOk="0" h="2150" w="8329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8" name="Google Shape;498;p52"/>
            <p:cNvSpPr/>
            <p:nvPr/>
          </p:nvSpPr>
          <p:spPr>
            <a:xfrm>
              <a:off x="1926350" y="995225"/>
              <a:ext cx="208225" cy="332175"/>
            </a:xfrm>
            <a:custGeom>
              <a:rect b="b" l="l" r="r" t="t"/>
              <a:pathLst>
                <a:path extrusionOk="0" h="13287" w="8329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9" name="Google Shape;499;p52"/>
            <p:cNvSpPr/>
            <p:nvPr/>
          </p:nvSpPr>
          <p:spPr>
            <a:xfrm>
              <a:off x="2146775" y="995225"/>
              <a:ext cx="208225" cy="332175"/>
            </a:xfrm>
            <a:custGeom>
              <a:rect b="b" l="l" r="r" t="t"/>
              <a:pathLst>
                <a:path extrusionOk="0" h="13287" w="8329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500" name="Google Shape;500;p52"/>
          <p:cNvSpPr/>
          <p:nvPr/>
        </p:nvSpPr>
        <p:spPr>
          <a:xfrm>
            <a:off x="2048085" y="950288"/>
            <a:ext cx="350200" cy="348152"/>
          </a:xfrm>
          <a:custGeom>
            <a:rect b="b" l="l" r="r" t="t"/>
            <a:pathLst>
              <a:path extrusionOk="0" h="16658" w="16756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01" name="Google Shape;501;p52"/>
          <p:cNvSpPr/>
          <p:nvPr/>
        </p:nvSpPr>
        <p:spPr>
          <a:xfrm>
            <a:off x="2612156" y="967656"/>
            <a:ext cx="349155" cy="313437"/>
          </a:xfrm>
          <a:custGeom>
            <a:rect b="b" l="l" r="r" t="t"/>
            <a:pathLst>
              <a:path extrusionOk="0" h="14997" w="16706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02" name="Google Shape;502;p52"/>
          <p:cNvSpPr/>
          <p:nvPr/>
        </p:nvSpPr>
        <p:spPr>
          <a:xfrm>
            <a:off x="3180804" y="970206"/>
            <a:ext cx="338956" cy="308317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03" name="Google Shape;503;p52"/>
          <p:cNvSpPr/>
          <p:nvPr/>
        </p:nvSpPr>
        <p:spPr>
          <a:xfrm>
            <a:off x="3755576" y="973258"/>
            <a:ext cx="316510" cy="302214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504" name="Google Shape;504;p52"/>
          <p:cNvGrpSpPr/>
          <p:nvPr/>
        </p:nvGrpSpPr>
        <p:grpSpPr>
          <a:xfrm>
            <a:off x="4302631" y="952827"/>
            <a:ext cx="349155" cy="349657"/>
            <a:chOff x="5302225" y="968375"/>
            <a:chExt cx="417650" cy="418250"/>
          </a:xfrm>
        </p:grpSpPr>
        <p:sp>
          <p:nvSpPr>
            <p:cNvPr id="505" name="Google Shape;505;p52"/>
            <p:cNvSpPr/>
            <p:nvPr/>
          </p:nvSpPr>
          <p:spPr>
            <a:xfrm>
              <a:off x="5333350" y="991575"/>
              <a:ext cx="152075" cy="155100"/>
            </a:xfrm>
            <a:custGeom>
              <a:rect b="b" l="l" r="r" t="t"/>
              <a:pathLst>
                <a:path extrusionOk="0" h="6204" w="6083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6" name="Google Shape;506;p52"/>
            <p:cNvSpPr/>
            <p:nvPr/>
          </p:nvSpPr>
          <p:spPr>
            <a:xfrm>
              <a:off x="5302225" y="968375"/>
              <a:ext cx="417650" cy="418250"/>
            </a:xfrm>
            <a:custGeom>
              <a:rect b="b" l="l" r="r" t="t"/>
              <a:pathLst>
                <a:path extrusionOk="0" h="16730" w="16706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07" name="Google Shape;507;p52"/>
          <p:cNvGrpSpPr/>
          <p:nvPr/>
        </p:nvGrpSpPr>
        <p:grpSpPr>
          <a:xfrm>
            <a:off x="4824295" y="913514"/>
            <a:ext cx="432881" cy="421637"/>
            <a:chOff x="5926225" y="921350"/>
            <a:chExt cx="517800" cy="504350"/>
          </a:xfrm>
        </p:grpSpPr>
        <p:sp>
          <p:nvSpPr>
            <p:cNvPr id="508" name="Google Shape;508;p52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9" name="Google Shape;509;p52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10" name="Google Shape;510;p52"/>
          <p:cNvGrpSpPr/>
          <p:nvPr/>
        </p:nvGrpSpPr>
        <p:grpSpPr>
          <a:xfrm>
            <a:off x="5402118" y="921686"/>
            <a:ext cx="404290" cy="405314"/>
            <a:chOff x="6617400" y="931125"/>
            <a:chExt cx="483600" cy="484825"/>
          </a:xfrm>
        </p:grpSpPr>
        <p:sp>
          <p:nvSpPr>
            <p:cNvPr id="511" name="Google Shape;511;p52"/>
            <p:cNvSpPr/>
            <p:nvPr/>
          </p:nvSpPr>
          <p:spPr>
            <a:xfrm>
              <a:off x="6843925" y="1183900"/>
              <a:ext cx="121525" cy="232050"/>
            </a:xfrm>
            <a:custGeom>
              <a:rect b="b" l="l" r="r" t="t"/>
              <a:pathLst>
                <a:path extrusionOk="0" h="9282" w="4861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2" name="Google Shape;512;p52"/>
            <p:cNvSpPr/>
            <p:nvPr/>
          </p:nvSpPr>
          <p:spPr>
            <a:xfrm>
              <a:off x="6617400" y="931125"/>
              <a:ext cx="483600" cy="259500"/>
            </a:xfrm>
            <a:custGeom>
              <a:rect b="b" l="l" r="r" t="t"/>
              <a:pathLst>
                <a:path extrusionOk="0" h="10380" w="19344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13" name="Google Shape;513;p52"/>
          <p:cNvGrpSpPr/>
          <p:nvPr/>
        </p:nvGrpSpPr>
        <p:grpSpPr>
          <a:xfrm>
            <a:off x="337525" y="1551048"/>
            <a:ext cx="389994" cy="273623"/>
            <a:chOff x="559275" y="1683950"/>
            <a:chExt cx="466500" cy="327300"/>
          </a:xfrm>
        </p:grpSpPr>
        <p:sp>
          <p:nvSpPr>
            <p:cNvPr id="514" name="Google Shape;514;p52"/>
            <p:cNvSpPr/>
            <p:nvPr/>
          </p:nvSpPr>
          <p:spPr>
            <a:xfrm>
              <a:off x="559275" y="1683950"/>
              <a:ext cx="466500" cy="197850"/>
            </a:xfrm>
            <a:custGeom>
              <a:rect b="b" l="l" r="r" t="t"/>
              <a:pathLst>
                <a:path extrusionOk="0" h="7914" w="1866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5" name="Google Shape;515;p52"/>
            <p:cNvSpPr/>
            <p:nvPr/>
          </p:nvSpPr>
          <p:spPr>
            <a:xfrm>
              <a:off x="559275" y="1727925"/>
              <a:ext cx="466500" cy="283325"/>
            </a:xfrm>
            <a:custGeom>
              <a:rect b="b" l="l" r="r" t="t"/>
              <a:pathLst>
                <a:path extrusionOk="0" h="11333" w="1866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16" name="Google Shape;516;p52"/>
          <p:cNvGrpSpPr/>
          <p:nvPr/>
        </p:nvGrpSpPr>
        <p:grpSpPr>
          <a:xfrm>
            <a:off x="901052" y="1496958"/>
            <a:ext cx="389994" cy="381822"/>
            <a:chOff x="1233350" y="1619250"/>
            <a:chExt cx="466500" cy="456725"/>
          </a:xfrm>
        </p:grpSpPr>
        <p:sp>
          <p:nvSpPr>
            <p:cNvPr id="517" name="Google Shape;517;p52"/>
            <p:cNvSpPr/>
            <p:nvPr/>
          </p:nvSpPr>
          <p:spPr>
            <a:xfrm>
              <a:off x="1233350" y="1619250"/>
              <a:ext cx="466500" cy="456725"/>
            </a:xfrm>
            <a:custGeom>
              <a:rect b="b" l="l" r="r" t="t"/>
              <a:pathLst>
                <a:path extrusionOk="0" h="18269" w="1866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8" name="Google Shape;518;p52"/>
            <p:cNvSpPr/>
            <p:nvPr/>
          </p:nvSpPr>
          <p:spPr>
            <a:xfrm>
              <a:off x="1382325" y="1792025"/>
              <a:ext cx="168550" cy="12250"/>
            </a:xfrm>
            <a:custGeom>
              <a:rect b="b" l="l" r="r" t="t"/>
              <a:pathLst>
                <a:path extrusionOk="0" h="490" w="6742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9" name="Google Shape;519;p52"/>
            <p:cNvSpPr/>
            <p:nvPr/>
          </p:nvSpPr>
          <p:spPr>
            <a:xfrm>
              <a:off x="1382325" y="1825000"/>
              <a:ext cx="168550" cy="12250"/>
            </a:xfrm>
            <a:custGeom>
              <a:rect b="b" l="l" r="r" t="t"/>
              <a:pathLst>
                <a:path extrusionOk="0" h="490" w="6742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0" name="Google Shape;520;p52"/>
            <p:cNvSpPr/>
            <p:nvPr/>
          </p:nvSpPr>
          <p:spPr>
            <a:xfrm>
              <a:off x="1382325" y="1858575"/>
              <a:ext cx="70850" cy="12250"/>
            </a:xfrm>
            <a:custGeom>
              <a:rect b="b" l="l" r="r" t="t"/>
              <a:pathLst>
                <a:path extrusionOk="0" h="490" w="2834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21" name="Google Shape;521;p52"/>
          <p:cNvGrpSpPr/>
          <p:nvPr/>
        </p:nvGrpSpPr>
        <p:grpSpPr>
          <a:xfrm>
            <a:off x="1476826" y="1505109"/>
            <a:ext cx="365499" cy="365499"/>
            <a:chOff x="1922075" y="1629000"/>
            <a:chExt cx="437200" cy="437200"/>
          </a:xfrm>
        </p:grpSpPr>
        <p:sp>
          <p:nvSpPr>
            <p:cNvPr id="522" name="Google Shape;522;p52"/>
            <p:cNvSpPr/>
            <p:nvPr/>
          </p:nvSpPr>
          <p:spPr>
            <a:xfrm>
              <a:off x="2208425" y="1629000"/>
              <a:ext cx="150850" cy="150850"/>
            </a:xfrm>
            <a:custGeom>
              <a:rect b="b" l="l" r="r" t="t"/>
              <a:pathLst>
                <a:path extrusionOk="0" h="6034" w="6034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3" name="Google Shape;523;p52"/>
            <p:cNvSpPr/>
            <p:nvPr/>
          </p:nvSpPr>
          <p:spPr>
            <a:xfrm>
              <a:off x="1922075" y="1686400"/>
              <a:ext cx="379800" cy="379800"/>
            </a:xfrm>
            <a:custGeom>
              <a:rect b="b" l="l" r="r" t="t"/>
              <a:pathLst>
                <a:path extrusionOk="0" h="15192" w="15192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24" name="Google Shape;524;p52"/>
          <p:cNvGrpSpPr/>
          <p:nvPr/>
        </p:nvGrpSpPr>
        <p:grpSpPr>
          <a:xfrm>
            <a:off x="2038827" y="1503584"/>
            <a:ext cx="368551" cy="368551"/>
            <a:chOff x="2594325" y="1627175"/>
            <a:chExt cx="440850" cy="440850"/>
          </a:xfrm>
        </p:grpSpPr>
        <p:sp>
          <p:nvSpPr>
            <p:cNvPr id="525" name="Google Shape;525;p52"/>
            <p:cNvSpPr/>
            <p:nvPr/>
          </p:nvSpPr>
          <p:spPr>
            <a:xfrm>
              <a:off x="2594325" y="1890950"/>
              <a:ext cx="177075" cy="177075"/>
            </a:xfrm>
            <a:custGeom>
              <a:rect b="b" l="l" r="r" t="t"/>
              <a:pathLst>
                <a:path extrusionOk="0" h="7083" w="7083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6" name="Google Shape;526;p52"/>
            <p:cNvSpPr/>
            <p:nvPr/>
          </p:nvSpPr>
          <p:spPr>
            <a:xfrm>
              <a:off x="2858700" y="1627175"/>
              <a:ext cx="176475" cy="176475"/>
            </a:xfrm>
            <a:custGeom>
              <a:rect b="b" l="l" r="r" t="t"/>
              <a:pathLst>
                <a:path extrusionOk="0" h="7059" w="7059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7" name="Google Shape;527;p52"/>
            <p:cNvSpPr/>
            <p:nvPr/>
          </p:nvSpPr>
          <p:spPr>
            <a:xfrm>
              <a:off x="2663325" y="1702275"/>
              <a:ext cx="296750" cy="296775"/>
            </a:xfrm>
            <a:custGeom>
              <a:rect b="b" l="l" r="r" t="t"/>
              <a:pathLst>
                <a:path extrusionOk="0" h="11871" w="1187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528" name="Google Shape;528;p52"/>
          <p:cNvSpPr/>
          <p:nvPr/>
        </p:nvSpPr>
        <p:spPr>
          <a:xfrm>
            <a:off x="2618782" y="1519981"/>
            <a:ext cx="335905" cy="335884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529" name="Google Shape;529;p52"/>
          <p:cNvGrpSpPr/>
          <p:nvPr/>
        </p:nvGrpSpPr>
        <p:grpSpPr>
          <a:xfrm>
            <a:off x="3200595" y="1476017"/>
            <a:ext cx="299121" cy="423685"/>
            <a:chOff x="3984000" y="1594200"/>
            <a:chExt cx="357800" cy="506800"/>
          </a:xfrm>
        </p:grpSpPr>
        <p:sp>
          <p:nvSpPr>
            <p:cNvPr id="530" name="Google Shape;530;p52"/>
            <p:cNvSpPr/>
            <p:nvPr/>
          </p:nvSpPr>
          <p:spPr>
            <a:xfrm>
              <a:off x="3984000" y="1597875"/>
              <a:ext cx="44575" cy="503125"/>
            </a:xfrm>
            <a:custGeom>
              <a:rect b="b" l="l" r="r" t="t"/>
              <a:pathLst>
                <a:path extrusionOk="0" h="20125" w="1783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1" name="Google Shape;531;p52"/>
            <p:cNvSpPr/>
            <p:nvPr/>
          </p:nvSpPr>
          <p:spPr>
            <a:xfrm>
              <a:off x="4041375" y="1594200"/>
              <a:ext cx="300425" cy="229600"/>
            </a:xfrm>
            <a:custGeom>
              <a:rect b="b" l="l" r="r" t="t"/>
              <a:pathLst>
                <a:path extrusionOk="0" h="9184" w="12017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32" name="Google Shape;532;p52"/>
          <p:cNvGrpSpPr/>
          <p:nvPr/>
        </p:nvGrpSpPr>
        <p:grpSpPr>
          <a:xfrm>
            <a:off x="3716637" y="1566869"/>
            <a:ext cx="394090" cy="241980"/>
            <a:chOff x="4601275" y="1702875"/>
            <a:chExt cx="471400" cy="289450"/>
          </a:xfrm>
        </p:grpSpPr>
        <p:sp>
          <p:nvSpPr>
            <p:cNvPr id="533" name="Google Shape;533;p52"/>
            <p:cNvSpPr/>
            <p:nvPr/>
          </p:nvSpPr>
          <p:spPr>
            <a:xfrm>
              <a:off x="4816200" y="1702875"/>
              <a:ext cx="41550" cy="41550"/>
            </a:xfrm>
            <a:custGeom>
              <a:rect b="b" l="l" r="r" t="t"/>
              <a:pathLst>
                <a:path extrusionOk="0" h="1662" w="1662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4" name="Google Shape;534;p52"/>
            <p:cNvSpPr/>
            <p:nvPr/>
          </p:nvSpPr>
          <p:spPr>
            <a:xfrm>
              <a:off x="5031125" y="1757225"/>
              <a:ext cx="41550" cy="41550"/>
            </a:xfrm>
            <a:custGeom>
              <a:rect b="b" l="l" r="r" t="t"/>
              <a:pathLst>
                <a:path extrusionOk="0" h="1662" w="1662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5" name="Google Shape;535;p52"/>
            <p:cNvSpPr/>
            <p:nvPr/>
          </p:nvSpPr>
          <p:spPr>
            <a:xfrm>
              <a:off x="4634875" y="1756000"/>
              <a:ext cx="404225" cy="178325"/>
            </a:xfrm>
            <a:custGeom>
              <a:rect b="b" l="l" r="r" t="t"/>
              <a:pathLst>
                <a:path extrusionOk="0" h="7133" w="16169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6" name="Google Shape;536;p52"/>
            <p:cNvSpPr/>
            <p:nvPr/>
          </p:nvSpPr>
          <p:spPr>
            <a:xfrm>
              <a:off x="4601275" y="1757225"/>
              <a:ext cx="41550" cy="41550"/>
            </a:xfrm>
            <a:custGeom>
              <a:rect b="b" l="l" r="r" t="t"/>
              <a:pathLst>
                <a:path extrusionOk="0" h="1662" w="1662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7" name="Google Shape;537;p52"/>
            <p:cNvSpPr/>
            <p:nvPr/>
          </p:nvSpPr>
          <p:spPr>
            <a:xfrm>
              <a:off x="4673325" y="1947725"/>
              <a:ext cx="327300" cy="44600"/>
            </a:xfrm>
            <a:custGeom>
              <a:rect b="b" l="l" r="r" t="t"/>
              <a:pathLst>
                <a:path extrusionOk="0" h="1784" w="13092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38" name="Google Shape;538;p52"/>
          <p:cNvGrpSpPr/>
          <p:nvPr/>
        </p:nvGrpSpPr>
        <p:grpSpPr>
          <a:xfrm>
            <a:off x="4299057" y="1507659"/>
            <a:ext cx="356303" cy="360400"/>
            <a:chOff x="5297950" y="1632050"/>
            <a:chExt cx="426200" cy="431100"/>
          </a:xfrm>
        </p:grpSpPr>
        <p:sp>
          <p:nvSpPr>
            <p:cNvPr id="539" name="Google Shape;539;p52"/>
            <p:cNvSpPr/>
            <p:nvPr/>
          </p:nvSpPr>
          <p:spPr>
            <a:xfrm>
              <a:off x="5404800" y="1936125"/>
              <a:ext cx="212500" cy="127025"/>
            </a:xfrm>
            <a:custGeom>
              <a:rect b="b" l="l" r="r" t="t"/>
              <a:pathLst>
                <a:path extrusionOk="0" h="5081" w="850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0" name="Google Shape;540;p52"/>
            <p:cNvSpPr/>
            <p:nvPr/>
          </p:nvSpPr>
          <p:spPr>
            <a:xfrm>
              <a:off x="5297950" y="1632050"/>
              <a:ext cx="426200" cy="294950"/>
            </a:xfrm>
            <a:custGeom>
              <a:rect b="b" l="l" r="r" t="t"/>
              <a:pathLst>
                <a:path extrusionOk="0" h="11798" w="17048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41" name="Google Shape;541;p52"/>
          <p:cNvGrpSpPr/>
          <p:nvPr/>
        </p:nvGrpSpPr>
        <p:grpSpPr>
          <a:xfrm>
            <a:off x="4861560" y="1496958"/>
            <a:ext cx="358351" cy="381822"/>
            <a:chOff x="5970800" y="1619250"/>
            <a:chExt cx="428650" cy="456725"/>
          </a:xfrm>
        </p:grpSpPr>
        <p:sp>
          <p:nvSpPr>
            <p:cNvPr id="542" name="Google Shape;542;p52"/>
            <p:cNvSpPr/>
            <p:nvPr/>
          </p:nvSpPr>
          <p:spPr>
            <a:xfrm>
              <a:off x="5970800" y="1674200"/>
              <a:ext cx="377975" cy="377950"/>
            </a:xfrm>
            <a:custGeom>
              <a:rect b="b" l="l" r="r" t="t"/>
              <a:pathLst>
                <a:path extrusionOk="0" h="15118" w="15119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3" name="Google Shape;543;p52"/>
            <p:cNvSpPr/>
            <p:nvPr/>
          </p:nvSpPr>
          <p:spPr>
            <a:xfrm>
              <a:off x="6068500" y="1771875"/>
              <a:ext cx="182575" cy="182600"/>
            </a:xfrm>
            <a:custGeom>
              <a:rect b="b" l="l" r="r" t="t"/>
              <a:pathLst>
                <a:path extrusionOk="0" h="7304" w="7303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4" name="Google Shape;544;p52"/>
            <p:cNvSpPr/>
            <p:nvPr/>
          </p:nvSpPr>
          <p:spPr>
            <a:xfrm>
              <a:off x="5981175" y="2005125"/>
              <a:ext cx="75125" cy="70850"/>
            </a:xfrm>
            <a:custGeom>
              <a:rect b="b" l="l" r="r" t="t"/>
              <a:pathLst>
                <a:path extrusionOk="0" h="2834" w="3005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5" name="Google Shape;545;p52"/>
            <p:cNvSpPr/>
            <p:nvPr/>
          </p:nvSpPr>
          <p:spPr>
            <a:xfrm>
              <a:off x="6263875" y="2005125"/>
              <a:ext cx="74525" cy="70850"/>
            </a:xfrm>
            <a:custGeom>
              <a:rect b="b" l="l" r="r" t="t"/>
              <a:pathLst>
                <a:path extrusionOk="0" h="2834" w="2981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6" name="Google Shape;546;p52"/>
            <p:cNvSpPr/>
            <p:nvPr/>
          </p:nvSpPr>
          <p:spPr>
            <a:xfrm>
              <a:off x="6147875" y="1619250"/>
              <a:ext cx="251575" cy="255850"/>
            </a:xfrm>
            <a:custGeom>
              <a:rect b="b" l="l" r="r" t="t"/>
              <a:pathLst>
                <a:path extrusionOk="0" h="10234" w="10063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47" name="Google Shape;547;p52"/>
          <p:cNvGrpSpPr/>
          <p:nvPr/>
        </p:nvGrpSpPr>
        <p:grpSpPr>
          <a:xfrm>
            <a:off x="5408764" y="1492360"/>
            <a:ext cx="401719" cy="366502"/>
            <a:chOff x="6625350" y="1613750"/>
            <a:chExt cx="480525" cy="438400"/>
          </a:xfrm>
        </p:grpSpPr>
        <p:sp>
          <p:nvSpPr>
            <p:cNvPr id="548" name="Google Shape;548;p52"/>
            <p:cNvSpPr/>
            <p:nvPr/>
          </p:nvSpPr>
          <p:spPr>
            <a:xfrm>
              <a:off x="6670525" y="1887275"/>
              <a:ext cx="117875" cy="164875"/>
            </a:xfrm>
            <a:custGeom>
              <a:rect b="b" l="l" r="r" t="t"/>
              <a:pathLst>
                <a:path extrusionOk="0" h="6595" w="4715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9" name="Google Shape;549;p52"/>
            <p:cNvSpPr/>
            <p:nvPr/>
          </p:nvSpPr>
          <p:spPr>
            <a:xfrm>
              <a:off x="7075950" y="1754175"/>
              <a:ext cx="29925" cy="99550"/>
            </a:xfrm>
            <a:custGeom>
              <a:rect b="b" l="l" r="r" t="t"/>
              <a:pathLst>
                <a:path extrusionOk="0" h="3982" w="1197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0" name="Google Shape;550;p52"/>
            <p:cNvSpPr/>
            <p:nvPr/>
          </p:nvSpPr>
          <p:spPr>
            <a:xfrm>
              <a:off x="6625350" y="1729750"/>
              <a:ext cx="97700" cy="147175"/>
            </a:xfrm>
            <a:custGeom>
              <a:rect b="b" l="l" r="r" t="t"/>
              <a:pathLst>
                <a:path extrusionOk="0" h="5887" w="3908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1" name="Google Shape;551;p52"/>
            <p:cNvSpPr/>
            <p:nvPr/>
          </p:nvSpPr>
          <p:spPr>
            <a:xfrm>
              <a:off x="6736475" y="1638175"/>
              <a:ext cx="279650" cy="330325"/>
            </a:xfrm>
            <a:custGeom>
              <a:rect b="b" l="l" r="r" t="t"/>
              <a:pathLst>
                <a:path extrusionOk="0" h="13213" w="11186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2" name="Google Shape;552;p52"/>
            <p:cNvSpPr/>
            <p:nvPr/>
          </p:nvSpPr>
          <p:spPr>
            <a:xfrm>
              <a:off x="7029550" y="1613750"/>
              <a:ext cx="34200" cy="379800"/>
            </a:xfrm>
            <a:custGeom>
              <a:rect b="b" l="l" r="r" t="t"/>
              <a:pathLst>
                <a:path extrusionOk="0" h="15192" w="1368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53" name="Google Shape;553;p52"/>
          <p:cNvGrpSpPr/>
          <p:nvPr/>
        </p:nvGrpSpPr>
        <p:grpSpPr>
          <a:xfrm>
            <a:off x="380913" y="2088554"/>
            <a:ext cx="303217" cy="325685"/>
            <a:chOff x="611175" y="2326900"/>
            <a:chExt cx="362700" cy="389575"/>
          </a:xfrm>
        </p:grpSpPr>
        <p:sp>
          <p:nvSpPr>
            <p:cNvPr id="554" name="Google Shape;554;p52"/>
            <p:cNvSpPr/>
            <p:nvPr/>
          </p:nvSpPr>
          <p:spPr>
            <a:xfrm>
              <a:off x="611175" y="2326900"/>
              <a:ext cx="362700" cy="389575"/>
            </a:xfrm>
            <a:custGeom>
              <a:rect b="b" l="l" r="r" t="t"/>
              <a:pathLst>
                <a:path extrusionOk="0" h="15583" w="14508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5" name="Google Shape;555;p52"/>
            <p:cNvSpPr/>
            <p:nvPr/>
          </p:nvSpPr>
          <p:spPr>
            <a:xfrm>
              <a:off x="794950" y="2500900"/>
              <a:ext cx="24450" cy="23850"/>
            </a:xfrm>
            <a:custGeom>
              <a:rect b="b" l="l" r="r" t="t"/>
              <a:pathLst>
                <a:path extrusionOk="0" h="954" w="978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6" name="Google Shape;556;p52"/>
            <p:cNvSpPr/>
            <p:nvPr/>
          </p:nvSpPr>
          <p:spPr>
            <a:xfrm>
              <a:off x="754650" y="2381250"/>
              <a:ext cx="75750" cy="14050"/>
            </a:xfrm>
            <a:custGeom>
              <a:rect b="b" l="l" r="r" t="t"/>
              <a:pathLst>
                <a:path extrusionOk="0" h="562" w="303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7" name="Google Shape;557;p52"/>
            <p:cNvSpPr/>
            <p:nvPr/>
          </p:nvSpPr>
          <p:spPr>
            <a:xfrm>
              <a:off x="765025" y="2453900"/>
              <a:ext cx="31175" cy="31150"/>
            </a:xfrm>
            <a:custGeom>
              <a:rect b="b" l="l" r="r" t="t"/>
              <a:pathLst>
                <a:path extrusionOk="0" h="1246" w="1247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558" name="Google Shape;558;p52"/>
          <p:cNvSpPr/>
          <p:nvPr/>
        </p:nvSpPr>
        <p:spPr>
          <a:xfrm>
            <a:off x="936309" y="2091681"/>
            <a:ext cx="319561" cy="319561"/>
          </a:xfrm>
          <a:custGeom>
            <a:rect b="b" l="l" r="r" t="t"/>
            <a:pathLst>
              <a:path extrusionOk="0" h="15290" w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59" name="Google Shape;559;p52"/>
          <p:cNvSpPr/>
          <p:nvPr/>
        </p:nvSpPr>
        <p:spPr>
          <a:xfrm>
            <a:off x="1499857" y="2091681"/>
            <a:ext cx="319561" cy="319561"/>
          </a:xfrm>
          <a:custGeom>
            <a:rect b="b" l="l" r="r" t="t"/>
            <a:pathLst>
              <a:path extrusionOk="0" h="15290" w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60" name="Google Shape;560;p52"/>
          <p:cNvSpPr/>
          <p:nvPr/>
        </p:nvSpPr>
        <p:spPr>
          <a:xfrm>
            <a:off x="2063406" y="2091681"/>
            <a:ext cx="319561" cy="319561"/>
          </a:xfrm>
          <a:custGeom>
            <a:rect b="b" l="l" r="r" t="t"/>
            <a:pathLst>
              <a:path extrusionOk="0" h="15290" w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561" name="Google Shape;561;p52"/>
          <p:cNvGrpSpPr/>
          <p:nvPr/>
        </p:nvGrpSpPr>
        <p:grpSpPr>
          <a:xfrm>
            <a:off x="2701378" y="2036492"/>
            <a:ext cx="170502" cy="425733"/>
            <a:chOff x="3386850" y="2264625"/>
            <a:chExt cx="203950" cy="509250"/>
          </a:xfrm>
        </p:grpSpPr>
        <p:sp>
          <p:nvSpPr>
            <p:cNvPr id="562" name="Google Shape;562;p52"/>
            <p:cNvSpPr/>
            <p:nvPr/>
          </p:nvSpPr>
          <p:spPr>
            <a:xfrm>
              <a:off x="3386850" y="2370850"/>
              <a:ext cx="203950" cy="403025"/>
            </a:xfrm>
            <a:custGeom>
              <a:rect b="b" l="l" r="r" t="t"/>
              <a:pathLst>
                <a:path extrusionOk="0" h="16121" w="8158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3" name="Google Shape;563;p52"/>
            <p:cNvSpPr/>
            <p:nvPr/>
          </p:nvSpPr>
          <p:spPr>
            <a:xfrm>
              <a:off x="3446075" y="2264625"/>
              <a:ext cx="85500" cy="94050"/>
            </a:xfrm>
            <a:custGeom>
              <a:rect b="b" l="l" r="r" t="t"/>
              <a:pathLst>
                <a:path extrusionOk="0" h="3762" w="342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64" name="Google Shape;564;p52"/>
          <p:cNvGrpSpPr/>
          <p:nvPr/>
        </p:nvGrpSpPr>
        <p:grpSpPr>
          <a:xfrm>
            <a:off x="3843751" y="2090602"/>
            <a:ext cx="139863" cy="317513"/>
            <a:chOff x="4753325" y="2329350"/>
            <a:chExt cx="167300" cy="379800"/>
          </a:xfrm>
        </p:grpSpPr>
        <p:sp>
          <p:nvSpPr>
            <p:cNvPr id="565" name="Google Shape;565;p52"/>
            <p:cNvSpPr/>
            <p:nvPr/>
          </p:nvSpPr>
          <p:spPr>
            <a:xfrm>
              <a:off x="4753325" y="2424600"/>
              <a:ext cx="167300" cy="284550"/>
            </a:xfrm>
            <a:custGeom>
              <a:rect b="b" l="l" r="r" t="t"/>
              <a:pathLst>
                <a:path extrusionOk="0" h="11382" w="6692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6" name="Google Shape;566;p52"/>
            <p:cNvSpPr/>
            <p:nvPr/>
          </p:nvSpPr>
          <p:spPr>
            <a:xfrm>
              <a:off x="4798500" y="2329350"/>
              <a:ext cx="76950" cy="84275"/>
            </a:xfrm>
            <a:custGeom>
              <a:rect b="b" l="l" r="r" t="t"/>
              <a:pathLst>
                <a:path extrusionOk="0" h="3371" w="3078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67" name="Google Shape;567;p52"/>
          <p:cNvGrpSpPr/>
          <p:nvPr/>
        </p:nvGrpSpPr>
        <p:grpSpPr>
          <a:xfrm>
            <a:off x="3277654" y="2038519"/>
            <a:ext cx="145004" cy="421658"/>
            <a:chOff x="4076175" y="2267050"/>
            <a:chExt cx="173450" cy="504375"/>
          </a:xfrm>
        </p:grpSpPr>
        <p:sp>
          <p:nvSpPr>
            <p:cNvPr id="568" name="Google Shape;568;p52"/>
            <p:cNvSpPr/>
            <p:nvPr/>
          </p:nvSpPr>
          <p:spPr>
            <a:xfrm>
              <a:off x="4122600" y="2267050"/>
              <a:ext cx="80600" cy="91625"/>
            </a:xfrm>
            <a:custGeom>
              <a:rect b="b" l="l" r="r" t="t"/>
              <a:pathLst>
                <a:path extrusionOk="0" h="3665" w="3224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9" name="Google Shape;569;p52"/>
            <p:cNvSpPr/>
            <p:nvPr/>
          </p:nvSpPr>
          <p:spPr>
            <a:xfrm>
              <a:off x="4076175" y="2370250"/>
              <a:ext cx="173450" cy="401175"/>
            </a:xfrm>
            <a:custGeom>
              <a:rect b="b" l="l" r="r" t="t"/>
              <a:pathLst>
                <a:path extrusionOk="0" h="16047" w="6938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570" name="Google Shape;570;p52"/>
          <p:cNvSpPr/>
          <p:nvPr/>
        </p:nvSpPr>
        <p:spPr>
          <a:xfrm>
            <a:off x="4317599" y="2083007"/>
            <a:ext cx="319561" cy="336908"/>
          </a:xfrm>
          <a:custGeom>
            <a:rect b="b" l="l" r="r" t="t"/>
            <a:pathLst>
              <a:path extrusionOk="0" h="16120" w="1529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571" name="Google Shape;571;p52"/>
          <p:cNvGrpSpPr/>
          <p:nvPr/>
        </p:nvGrpSpPr>
        <p:grpSpPr>
          <a:xfrm>
            <a:off x="4865134" y="2089056"/>
            <a:ext cx="351204" cy="324661"/>
            <a:chOff x="5975075" y="2327500"/>
            <a:chExt cx="420100" cy="388350"/>
          </a:xfrm>
        </p:grpSpPr>
        <p:sp>
          <p:nvSpPr>
            <p:cNvPr id="572" name="Google Shape;572;p52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3" name="Google Shape;573;p52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74" name="Google Shape;574;p52"/>
          <p:cNvGrpSpPr/>
          <p:nvPr/>
        </p:nvGrpSpPr>
        <p:grpSpPr>
          <a:xfrm>
            <a:off x="5496544" y="2079358"/>
            <a:ext cx="215437" cy="351204"/>
            <a:chOff x="6730350" y="2315900"/>
            <a:chExt cx="257700" cy="420100"/>
          </a:xfrm>
        </p:grpSpPr>
        <p:sp>
          <p:nvSpPr>
            <p:cNvPr id="575" name="Google Shape;575;p52"/>
            <p:cNvSpPr/>
            <p:nvPr/>
          </p:nvSpPr>
          <p:spPr>
            <a:xfrm>
              <a:off x="6807900" y="2671250"/>
              <a:ext cx="102600" cy="22625"/>
            </a:xfrm>
            <a:custGeom>
              <a:rect b="b" l="l" r="r" t="t"/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6" name="Google Shape;576;p52"/>
            <p:cNvSpPr/>
            <p:nvPr/>
          </p:nvSpPr>
          <p:spPr>
            <a:xfrm>
              <a:off x="6807900" y="2636450"/>
              <a:ext cx="102600" cy="22625"/>
            </a:xfrm>
            <a:custGeom>
              <a:rect b="b" l="l" r="r" t="t"/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7" name="Google Shape;577;p52"/>
            <p:cNvSpPr/>
            <p:nvPr/>
          </p:nvSpPr>
          <p:spPr>
            <a:xfrm>
              <a:off x="6807900" y="2706075"/>
              <a:ext cx="102600" cy="29925"/>
            </a:xfrm>
            <a:custGeom>
              <a:rect b="b" l="l" r="r" t="t"/>
              <a:pathLst>
                <a:path extrusionOk="0" h="1197" w="4104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8" name="Google Shape;578;p52"/>
            <p:cNvSpPr/>
            <p:nvPr/>
          </p:nvSpPr>
          <p:spPr>
            <a:xfrm>
              <a:off x="6811575" y="2463675"/>
              <a:ext cx="95275" cy="160600"/>
            </a:xfrm>
            <a:custGeom>
              <a:rect b="b" l="l" r="r" t="t"/>
              <a:pathLst>
                <a:path extrusionOk="0" h="6424" w="3811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9" name="Google Shape;579;p52"/>
            <p:cNvSpPr/>
            <p:nvPr/>
          </p:nvSpPr>
          <p:spPr>
            <a:xfrm>
              <a:off x="6730350" y="2315900"/>
              <a:ext cx="257700" cy="308375"/>
            </a:xfrm>
            <a:custGeom>
              <a:rect b="b" l="l" r="r" t="t"/>
              <a:pathLst>
                <a:path extrusionOk="0" h="12335" w="10308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80" name="Google Shape;580;p52"/>
          <p:cNvGrpSpPr/>
          <p:nvPr/>
        </p:nvGrpSpPr>
        <p:grpSpPr>
          <a:xfrm>
            <a:off x="477889" y="2615840"/>
            <a:ext cx="109265" cy="398166"/>
            <a:chOff x="727175" y="2957625"/>
            <a:chExt cx="130700" cy="476275"/>
          </a:xfrm>
        </p:grpSpPr>
        <p:sp>
          <p:nvSpPr>
            <p:cNvPr id="581" name="Google Shape;581;p52"/>
            <p:cNvSpPr/>
            <p:nvPr/>
          </p:nvSpPr>
          <p:spPr>
            <a:xfrm>
              <a:off x="727175" y="2957625"/>
              <a:ext cx="130700" cy="476275"/>
            </a:xfrm>
            <a:custGeom>
              <a:rect b="b" l="l" r="r" t="t"/>
              <a:pathLst>
                <a:path extrusionOk="0" h="19051" w="5228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2" name="Google Shape;582;p52"/>
            <p:cNvSpPr/>
            <p:nvPr/>
          </p:nvSpPr>
          <p:spPr>
            <a:xfrm>
              <a:off x="751600" y="3090125"/>
              <a:ext cx="81850" cy="319350"/>
            </a:xfrm>
            <a:custGeom>
              <a:rect b="b" l="l" r="r" t="t"/>
              <a:pathLst>
                <a:path extrusionOk="0" h="12774" w="3274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583" name="Google Shape;583;p52"/>
          <p:cNvSpPr/>
          <p:nvPr/>
        </p:nvSpPr>
        <p:spPr>
          <a:xfrm>
            <a:off x="1492208" y="2600114"/>
            <a:ext cx="334860" cy="429809"/>
          </a:xfrm>
          <a:custGeom>
            <a:rect b="b" l="l" r="r" t="t"/>
            <a:pathLst>
              <a:path extrusionOk="0" h="20565" w="16022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84" name="Google Shape;584;p52"/>
          <p:cNvSpPr/>
          <p:nvPr/>
        </p:nvSpPr>
        <p:spPr>
          <a:xfrm>
            <a:off x="972049" y="2600114"/>
            <a:ext cx="248083" cy="429809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585" name="Google Shape;585;p52"/>
          <p:cNvGrpSpPr/>
          <p:nvPr/>
        </p:nvGrpSpPr>
        <p:grpSpPr>
          <a:xfrm>
            <a:off x="2029631" y="2628589"/>
            <a:ext cx="386943" cy="372647"/>
            <a:chOff x="2583325" y="2972875"/>
            <a:chExt cx="462850" cy="445750"/>
          </a:xfrm>
        </p:grpSpPr>
        <p:sp>
          <p:nvSpPr>
            <p:cNvPr id="586" name="Google Shape;586;p52"/>
            <p:cNvSpPr/>
            <p:nvPr/>
          </p:nvSpPr>
          <p:spPr>
            <a:xfrm>
              <a:off x="2701775" y="3323350"/>
              <a:ext cx="225950" cy="95275"/>
            </a:xfrm>
            <a:custGeom>
              <a:rect b="b" l="l" r="r" t="t"/>
              <a:pathLst>
                <a:path extrusionOk="0" h="3811" w="9038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7" name="Google Shape;587;p52"/>
            <p:cNvSpPr/>
            <p:nvPr/>
          </p:nvSpPr>
          <p:spPr>
            <a:xfrm>
              <a:off x="2583325" y="2972875"/>
              <a:ext cx="462850" cy="337075"/>
            </a:xfrm>
            <a:custGeom>
              <a:rect b="b" l="l" r="r" t="t"/>
              <a:pathLst>
                <a:path extrusionOk="0" h="13483" w="18514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88" name="Google Shape;588;p52"/>
          <p:cNvGrpSpPr/>
          <p:nvPr/>
        </p:nvGrpSpPr>
        <p:grpSpPr>
          <a:xfrm>
            <a:off x="2579886" y="2684246"/>
            <a:ext cx="413486" cy="261355"/>
            <a:chOff x="3241525" y="3039450"/>
            <a:chExt cx="494600" cy="312625"/>
          </a:xfrm>
        </p:grpSpPr>
        <p:sp>
          <p:nvSpPr>
            <p:cNvPr id="589" name="Google Shape;589;p52"/>
            <p:cNvSpPr/>
            <p:nvPr/>
          </p:nvSpPr>
          <p:spPr>
            <a:xfrm>
              <a:off x="3241525" y="3039450"/>
              <a:ext cx="494600" cy="312625"/>
            </a:xfrm>
            <a:custGeom>
              <a:rect b="b" l="l" r="r" t="t"/>
              <a:pathLst>
                <a:path extrusionOk="0" h="12505" w="19784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0" name="Google Shape;590;p52"/>
            <p:cNvSpPr/>
            <p:nvPr/>
          </p:nvSpPr>
          <p:spPr>
            <a:xfrm>
              <a:off x="3384400" y="3091350"/>
              <a:ext cx="208850" cy="208825"/>
            </a:xfrm>
            <a:custGeom>
              <a:rect b="b" l="l" r="r" t="t"/>
              <a:pathLst>
                <a:path extrusionOk="0" h="8353" w="8354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591" name="Google Shape;591;p52"/>
          <p:cNvSpPr/>
          <p:nvPr/>
        </p:nvSpPr>
        <p:spPr>
          <a:xfrm>
            <a:off x="3736180" y="2637380"/>
            <a:ext cx="355300" cy="355279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592" name="Google Shape;592;p52"/>
          <p:cNvGrpSpPr/>
          <p:nvPr/>
        </p:nvGrpSpPr>
        <p:grpSpPr>
          <a:xfrm>
            <a:off x="4263318" y="2656679"/>
            <a:ext cx="427781" cy="316489"/>
            <a:chOff x="5255200" y="3006475"/>
            <a:chExt cx="511700" cy="378575"/>
          </a:xfrm>
        </p:grpSpPr>
        <p:sp>
          <p:nvSpPr>
            <p:cNvPr id="593" name="Google Shape;593;p52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4" name="Google Shape;594;p52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95" name="Google Shape;595;p52"/>
          <p:cNvGrpSpPr/>
          <p:nvPr/>
        </p:nvGrpSpPr>
        <p:grpSpPr>
          <a:xfrm>
            <a:off x="3177104" y="2638308"/>
            <a:ext cx="346104" cy="353231"/>
            <a:chOff x="3955900" y="2984500"/>
            <a:chExt cx="414000" cy="422525"/>
          </a:xfrm>
        </p:grpSpPr>
        <p:sp>
          <p:nvSpPr>
            <p:cNvPr id="596" name="Google Shape;596;p52"/>
            <p:cNvSpPr/>
            <p:nvPr/>
          </p:nvSpPr>
          <p:spPr>
            <a:xfrm>
              <a:off x="3955900" y="2984500"/>
              <a:ext cx="315700" cy="315675"/>
            </a:xfrm>
            <a:custGeom>
              <a:rect b="b" l="l" r="r" t="t"/>
              <a:pathLst>
                <a:path extrusionOk="0" h="12627" w="12628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7" name="Google Shape;597;p52"/>
            <p:cNvSpPr/>
            <p:nvPr/>
          </p:nvSpPr>
          <p:spPr>
            <a:xfrm>
              <a:off x="3992525" y="3021125"/>
              <a:ext cx="242425" cy="242425"/>
            </a:xfrm>
            <a:custGeom>
              <a:rect b="b" l="l" r="r" t="t"/>
              <a:pathLst>
                <a:path extrusionOk="0" h="9697" w="9697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8" name="Google Shape;598;p52"/>
            <p:cNvSpPr/>
            <p:nvPr/>
          </p:nvSpPr>
          <p:spPr>
            <a:xfrm>
              <a:off x="4215400" y="3253150"/>
              <a:ext cx="154500" cy="153875"/>
            </a:xfrm>
            <a:custGeom>
              <a:rect b="b" l="l" r="r" t="t"/>
              <a:pathLst>
                <a:path extrusionOk="0" h="6155" w="618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599" name="Google Shape;599;p52"/>
          <p:cNvSpPr/>
          <p:nvPr/>
        </p:nvSpPr>
        <p:spPr>
          <a:xfrm>
            <a:off x="341117" y="3226449"/>
            <a:ext cx="386922" cy="304241"/>
          </a:xfrm>
          <a:custGeom>
            <a:rect b="b" l="l" r="r" t="t"/>
            <a:pathLst>
              <a:path extrusionOk="0" h="14557" w="18513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00" name="Google Shape;600;p52"/>
          <p:cNvSpPr/>
          <p:nvPr/>
        </p:nvSpPr>
        <p:spPr>
          <a:xfrm>
            <a:off x="4906165" y="2621036"/>
            <a:ext cx="269526" cy="387967"/>
          </a:xfrm>
          <a:custGeom>
            <a:rect b="b" l="l" r="r" t="t"/>
            <a:pathLst>
              <a:path extrusionOk="0" h="18563" w="12896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601" name="Google Shape;601;p52"/>
          <p:cNvGrpSpPr/>
          <p:nvPr/>
        </p:nvGrpSpPr>
        <p:grpSpPr>
          <a:xfrm>
            <a:off x="5472049" y="2633187"/>
            <a:ext cx="264427" cy="375719"/>
            <a:chOff x="6701050" y="2978375"/>
            <a:chExt cx="316300" cy="449425"/>
          </a:xfrm>
        </p:grpSpPr>
        <p:sp>
          <p:nvSpPr>
            <p:cNvPr id="602" name="Google Shape;602;p52"/>
            <p:cNvSpPr/>
            <p:nvPr/>
          </p:nvSpPr>
          <p:spPr>
            <a:xfrm>
              <a:off x="6701050" y="2978375"/>
              <a:ext cx="316300" cy="78175"/>
            </a:xfrm>
            <a:custGeom>
              <a:rect b="b" l="l" r="r" t="t"/>
              <a:pathLst>
                <a:path extrusionOk="0" h="3127" w="12652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03" name="Google Shape;603;p52"/>
            <p:cNvSpPr/>
            <p:nvPr/>
          </p:nvSpPr>
          <p:spPr>
            <a:xfrm>
              <a:off x="6713875" y="3068750"/>
              <a:ext cx="290650" cy="359050"/>
            </a:xfrm>
            <a:custGeom>
              <a:rect b="b" l="l" r="r" t="t"/>
              <a:pathLst>
                <a:path extrusionOk="0" h="14362" w="11626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04" name="Google Shape;604;p52"/>
          <p:cNvGrpSpPr/>
          <p:nvPr/>
        </p:nvGrpSpPr>
        <p:grpSpPr>
          <a:xfrm>
            <a:off x="907677" y="3251848"/>
            <a:ext cx="376743" cy="253204"/>
            <a:chOff x="1241275" y="3718400"/>
            <a:chExt cx="450650" cy="302875"/>
          </a:xfrm>
        </p:grpSpPr>
        <p:sp>
          <p:nvSpPr>
            <p:cNvPr id="605" name="Google Shape;605;p52"/>
            <p:cNvSpPr/>
            <p:nvPr/>
          </p:nvSpPr>
          <p:spPr>
            <a:xfrm>
              <a:off x="1241275" y="3718400"/>
              <a:ext cx="450650" cy="302875"/>
            </a:xfrm>
            <a:custGeom>
              <a:rect b="b" l="l" r="r" t="t"/>
              <a:pathLst>
                <a:path extrusionOk="0" h="12115" w="18026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06" name="Google Shape;606;p52"/>
            <p:cNvSpPr/>
            <p:nvPr/>
          </p:nvSpPr>
          <p:spPr>
            <a:xfrm>
              <a:off x="1293175" y="3895475"/>
              <a:ext cx="174050" cy="12225"/>
            </a:xfrm>
            <a:custGeom>
              <a:rect b="b" l="l" r="r" t="t"/>
              <a:pathLst>
                <a:path extrusionOk="0" h="489" w="6962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07" name="Google Shape;607;p52"/>
            <p:cNvSpPr/>
            <p:nvPr/>
          </p:nvSpPr>
          <p:spPr>
            <a:xfrm>
              <a:off x="1293175" y="3935775"/>
              <a:ext cx="122750" cy="12225"/>
            </a:xfrm>
            <a:custGeom>
              <a:rect b="b" l="l" r="r" t="t"/>
              <a:pathLst>
                <a:path extrusionOk="0" h="489" w="491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08" name="Google Shape;608;p52"/>
            <p:cNvSpPr/>
            <p:nvPr/>
          </p:nvSpPr>
          <p:spPr>
            <a:xfrm>
              <a:off x="1570375" y="3901575"/>
              <a:ext cx="62300" cy="40325"/>
            </a:xfrm>
            <a:custGeom>
              <a:rect b="b" l="l" r="r" t="t"/>
              <a:pathLst>
                <a:path extrusionOk="0" h="1613" w="2492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09" name="Google Shape;609;p52"/>
          <p:cNvGrpSpPr/>
          <p:nvPr/>
        </p:nvGrpSpPr>
        <p:grpSpPr>
          <a:xfrm>
            <a:off x="1476324" y="3232453"/>
            <a:ext cx="366502" cy="292496"/>
            <a:chOff x="1921475" y="3695200"/>
            <a:chExt cx="438400" cy="349875"/>
          </a:xfrm>
        </p:grpSpPr>
        <p:sp>
          <p:nvSpPr>
            <p:cNvPr id="610" name="Google Shape;610;p52"/>
            <p:cNvSpPr/>
            <p:nvPr/>
          </p:nvSpPr>
          <p:spPr>
            <a:xfrm>
              <a:off x="2246900" y="3992550"/>
              <a:ext cx="52525" cy="52525"/>
            </a:xfrm>
            <a:custGeom>
              <a:rect b="b" l="l" r="r" t="t"/>
              <a:pathLst>
                <a:path extrusionOk="0" h="2101" w="2101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11" name="Google Shape;611;p52"/>
            <p:cNvSpPr/>
            <p:nvPr/>
          </p:nvSpPr>
          <p:spPr>
            <a:xfrm>
              <a:off x="2033800" y="39925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12" name="Google Shape;612;p52"/>
            <p:cNvSpPr/>
            <p:nvPr/>
          </p:nvSpPr>
          <p:spPr>
            <a:xfrm>
              <a:off x="1921475" y="3695200"/>
              <a:ext cx="438400" cy="297975"/>
            </a:xfrm>
            <a:custGeom>
              <a:rect b="b" l="l" r="r" t="t"/>
              <a:pathLst>
                <a:path extrusionOk="0" h="11919" w="17536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13" name="Google Shape;613;p52"/>
          <p:cNvGrpSpPr/>
          <p:nvPr/>
        </p:nvGrpSpPr>
        <p:grpSpPr>
          <a:xfrm>
            <a:off x="2043425" y="3227855"/>
            <a:ext cx="359355" cy="301190"/>
            <a:chOff x="2599825" y="3689700"/>
            <a:chExt cx="429850" cy="360275"/>
          </a:xfrm>
        </p:grpSpPr>
        <p:sp>
          <p:nvSpPr>
            <p:cNvPr id="614" name="Google Shape;614;p52"/>
            <p:cNvSpPr/>
            <p:nvPr/>
          </p:nvSpPr>
          <p:spPr>
            <a:xfrm>
              <a:off x="2599825" y="3689700"/>
              <a:ext cx="429850" cy="169150"/>
            </a:xfrm>
            <a:custGeom>
              <a:rect b="b" l="l" r="r" t="t"/>
              <a:pathLst>
                <a:path extrusionOk="0" h="6766" w="17194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15" name="Google Shape;615;p52"/>
            <p:cNvSpPr/>
            <p:nvPr/>
          </p:nvSpPr>
          <p:spPr>
            <a:xfrm>
              <a:off x="2599825" y="3861275"/>
              <a:ext cx="429850" cy="188700"/>
            </a:xfrm>
            <a:custGeom>
              <a:rect b="b" l="l" r="r" t="t"/>
              <a:pathLst>
                <a:path extrusionOk="0" h="7548" w="17194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16" name="Google Shape;616;p52"/>
          <p:cNvGrpSpPr/>
          <p:nvPr/>
        </p:nvGrpSpPr>
        <p:grpSpPr>
          <a:xfrm>
            <a:off x="2624299" y="3196714"/>
            <a:ext cx="324661" cy="338956"/>
            <a:chOff x="3294650" y="3652450"/>
            <a:chExt cx="388350" cy="405450"/>
          </a:xfrm>
        </p:grpSpPr>
        <p:sp>
          <p:nvSpPr>
            <p:cNvPr id="617" name="Google Shape;617;p52"/>
            <p:cNvSpPr/>
            <p:nvPr/>
          </p:nvSpPr>
          <p:spPr>
            <a:xfrm>
              <a:off x="3294650" y="3681775"/>
              <a:ext cx="376150" cy="376125"/>
            </a:xfrm>
            <a:custGeom>
              <a:rect b="b" l="l" r="r" t="t"/>
              <a:pathLst>
                <a:path extrusionOk="0" h="15045" w="15046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18" name="Google Shape;618;p52"/>
            <p:cNvSpPr/>
            <p:nvPr/>
          </p:nvSpPr>
          <p:spPr>
            <a:xfrm>
              <a:off x="3494925" y="3760525"/>
              <a:ext cx="188075" cy="97100"/>
            </a:xfrm>
            <a:custGeom>
              <a:rect b="b" l="l" r="r" t="t"/>
              <a:pathLst>
                <a:path extrusionOk="0" h="3884" w="7523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19" name="Google Shape;619;p52"/>
            <p:cNvSpPr/>
            <p:nvPr/>
          </p:nvSpPr>
          <p:spPr>
            <a:xfrm>
              <a:off x="3494925" y="3652450"/>
              <a:ext cx="161200" cy="188100"/>
            </a:xfrm>
            <a:custGeom>
              <a:rect b="b" l="l" r="r" t="t"/>
              <a:pathLst>
                <a:path extrusionOk="0" h="7524" w="6448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20" name="Google Shape;620;p52"/>
          <p:cNvGrpSpPr/>
          <p:nvPr/>
        </p:nvGrpSpPr>
        <p:grpSpPr>
          <a:xfrm>
            <a:off x="3160781" y="3239601"/>
            <a:ext cx="378750" cy="277698"/>
            <a:chOff x="3936375" y="3703750"/>
            <a:chExt cx="453050" cy="332175"/>
          </a:xfrm>
        </p:grpSpPr>
        <p:sp>
          <p:nvSpPr>
            <p:cNvPr id="621" name="Google Shape;621;p52"/>
            <p:cNvSpPr/>
            <p:nvPr/>
          </p:nvSpPr>
          <p:spPr>
            <a:xfrm>
              <a:off x="3936375" y="3703750"/>
              <a:ext cx="453050" cy="332175"/>
            </a:xfrm>
            <a:custGeom>
              <a:rect b="b" l="l" r="r" t="t"/>
              <a:pathLst>
                <a:path extrusionOk="0" h="13287" w="18122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22" name="Google Shape;622;p52"/>
            <p:cNvSpPr/>
            <p:nvPr/>
          </p:nvSpPr>
          <p:spPr>
            <a:xfrm>
              <a:off x="3988875" y="3864325"/>
              <a:ext cx="77575" cy="133125"/>
            </a:xfrm>
            <a:custGeom>
              <a:rect b="b" l="l" r="r" t="t"/>
              <a:pathLst>
                <a:path extrusionOk="0" h="5325" w="3103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23" name="Google Shape;623;p52"/>
            <p:cNvSpPr/>
            <p:nvPr/>
          </p:nvSpPr>
          <p:spPr>
            <a:xfrm>
              <a:off x="4259350" y="3864325"/>
              <a:ext cx="77575" cy="133125"/>
            </a:xfrm>
            <a:custGeom>
              <a:rect b="b" l="l" r="r" t="t"/>
              <a:pathLst>
                <a:path extrusionOk="0" h="5325" w="3103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24" name="Google Shape;624;p52"/>
            <p:cNvSpPr/>
            <p:nvPr/>
          </p:nvSpPr>
          <p:spPr>
            <a:xfrm>
              <a:off x="4078625" y="3717800"/>
              <a:ext cx="77575" cy="279650"/>
            </a:xfrm>
            <a:custGeom>
              <a:rect b="b" l="l" r="r" t="t"/>
              <a:pathLst>
                <a:path extrusionOk="0" h="11186" w="3103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25" name="Google Shape;625;p52"/>
            <p:cNvSpPr/>
            <p:nvPr/>
          </p:nvSpPr>
          <p:spPr>
            <a:xfrm>
              <a:off x="4168375" y="3788625"/>
              <a:ext cx="78175" cy="208825"/>
            </a:xfrm>
            <a:custGeom>
              <a:rect b="b" l="l" r="r" t="t"/>
              <a:pathLst>
                <a:path extrusionOk="0" h="8353" w="3127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26" name="Google Shape;626;p52"/>
          <p:cNvGrpSpPr/>
          <p:nvPr/>
        </p:nvGrpSpPr>
        <p:grpSpPr>
          <a:xfrm>
            <a:off x="3724307" y="3239601"/>
            <a:ext cx="378750" cy="277698"/>
            <a:chOff x="4610450" y="3703750"/>
            <a:chExt cx="453050" cy="332175"/>
          </a:xfrm>
        </p:grpSpPr>
        <p:sp>
          <p:nvSpPr>
            <p:cNvPr id="627" name="Google Shape;627;p52"/>
            <p:cNvSpPr/>
            <p:nvPr/>
          </p:nvSpPr>
          <p:spPr>
            <a:xfrm>
              <a:off x="4610450" y="3703750"/>
              <a:ext cx="453050" cy="332175"/>
            </a:xfrm>
            <a:custGeom>
              <a:rect b="b" l="l" r="r" t="t"/>
              <a:pathLst>
                <a:path extrusionOk="0" h="13287" w="18122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28" name="Google Shape;628;p52"/>
            <p:cNvSpPr/>
            <p:nvPr/>
          </p:nvSpPr>
          <p:spPr>
            <a:xfrm>
              <a:off x="4642200" y="3730000"/>
              <a:ext cx="389550" cy="249150"/>
            </a:xfrm>
            <a:custGeom>
              <a:rect b="b" l="l" r="r" t="t"/>
              <a:pathLst>
                <a:path extrusionOk="0" h="9966" w="15582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29" name="Google Shape;629;p52"/>
          <p:cNvGrpSpPr/>
          <p:nvPr/>
        </p:nvGrpSpPr>
        <p:grpSpPr>
          <a:xfrm>
            <a:off x="4301106" y="3211532"/>
            <a:ext cx="352207" cy="333836"/>
            <a:chOff x="5300400" y="3670175"/>
            <a:chExt cx="421300" cy="399325"/>
          </a:xfrm>
        </p:grpSpPr>
        <p:sp>
          <p:nvSpPr>
            <p:cNvPr id="630" name="Google Shape;630;p52"/>
            <p:cNvSpPr/>
            <p:nvPr/>
          </p:nvSpPr>
          <p:spPr>
            <a:xfrm>
              <a:off x="5300400" y="3708025"/>
              <a:ext cx="421300" cy="267450"/>
            </a:xfrm>
            <a:custGeom>
              <a:rect b="b" l="l" r="r" t="t"/>
              <a:pathLst>
                <a:path extrusionOk="0" h="10698" w="16852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1" name="Google Shape;631;p52"/>
            <p:cNvSpPr/>
            <p:nvPr/>
          </p:nvSpPr>
          <p:spPr>
            <a:xfrm>
              <a:off x="5498825" y="3670175"/>
              <a:ext cx="24450" cy="25650"/>
            </a:xfrm>
            <a:custGeom>
              <a:rect b="b" l="l" r="r" t="t"/>
              <a:pathLst>
                <a:path extrusionOk="0" h="1026" w="978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2" name="Google Shape;632;p52"/>
            <p:cNvSpPr/>
            <p:nvPr/>
          </p:nvSpPr>
          <p:spPr>
            <a:xfrm>
              <a:off x="5366325" y="3987675"/>
              <a:ext cx="61100" cy="81825"/>
            </a:xfrm>
            <a:custGeom>
              <a:rect b="b" l="l" r="r" t="t"/>
              <a:pathLst>
                <a:path extrusionOk="0" h="3273" w="2444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3" name="Google Shape;633;p52"/>
            <p:cNvSpPr/>
            <p:nvPr/>
          </p:nvSpPr>
          <p:spPr>
            <a:xfrm>
              <a:off x="5594700" y="3987675"/>
              <a:ext cx="61075" cy="81825"/>
            </a:xfrm>
            <a:custGeom>
              <a:rect b="b" l="l" r="r" t="t"/>
              <a:pathLst>
                <a:path extrusionOk="0" h="3273" w="2443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4" name="Google Shape;634;p52"/>
            <p:cNvSpPr/>
            <p:nvPr/>
          </p:nvSpPr>
          <p:spPr>
            <a:xfrm>
              <a:off x="5324825" y="3732450"/>
              <a:ext cx="372475" cy="218600"/>
            </a:xfrm>
            <a:custGeom>
              <a:rect b="b" l="l" r="r" t="t"/>
              <a:pathLst>
                <a:path extrusionOk="0" h="8744" w="14899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635" name="Google Shape;635;p52"/>
          <p:cNvSpPr/>
          <p:nvPr/>
        </p:nvSpPr>
        <p:spPr>
          <a:xfrm>
            <a:off x="4844905" y="3182557"/>
            <a:ext cx="392042" cy="392021"/>
          </a:xfrm>
          <a:custGeom>
            <a:rect b="b" l="l" r="r" t="t"/>
            <a:pathLst>
              <a:path extrusionOk="0" h="18757" w="18758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636" name="Google Shape;636;p52"/>
          <p:cNvGrpSpPr/>
          <p:nvPr/>
        </p:nvGrpSpPr>
        <p:grpSpPr>
          <a:xfrm>
            <a:off x="5433259" y="3207435"/>
            <a:ext cx="342008" cy="342029"/>
            <a:chOff x="6654650" y="3665275"/>
            <a:chExt cx="409100" cy="409125"/>
          </a:xfrm>
        </p:grpSpPr>
        <p:sp>
          <p:nvSpPr>
            <p:cNvPr id="637" name="Google Shape;637;p52"/>
            <p:cNvSpPr/>
            <p:nvPr/>
          </p:nvSpPr>
          <p:spPr>
            <a:xfrm>
              <a:off x="6808525" y="3819150"/>
              <a:ext cx="211875" cy="211900"/>
            </a:xfrm>
            <a:custGeom>
              <a:rect b="b" l="l" r="r" t="t"/>
              <a:pathLst>
                <a:path extrusionOk="0" h="8476" w="8475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8" name="Google Shape;638;p52"/>
            <p:cNvSpPr/>
            <p:nvPr/>
          </p:nvSpPr>
          <p:spPr>
            <a:xfrm>
              <a:off x="6654650" y="3665275"/>
              <a:ext cx="409100" cy="409125"/>
            </a:xfrm>
            <a:custGeom>
              <a:rect b="b" l="l" r="r" t="t"/>
              <a:pathLst>
                <a:path extrusionOk="0" h="16365" w="16364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39" name="Google Shape;639;p52"/>
          <p:cNvGrpSpPr/>
          <p:nvPr/>
        </p:nvGrpSpPr>
        <p:grpSpPr>
          <a:xfrm>
            <a:off x="347223" y="3756667"/>
            <a:ext cx="370599" cy="370620"/>
            <a:chOff x="570875" y="4322250"/>
            <a:chExt cx="443300" cy="443325"/>
          </a:xfrm>
        </p:grpSpPr>
        <p:sp>
          <p:nvSpPr>
            <p:cNvPr id="640" name="Google Shape;640;p52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1" name="Google Shape;641;p52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2" name="Google Shape;642;p52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3" name="Google Shape;643;p52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644" name="Google Shape;644;p52"/>
          <p:cNvSpPr/>
          <p:nvPr/>
        </p:nvSpPr>
        <p:spPr>
          <a:xfrm>
            <a:off x="895469" y="3828789"/>
            <a:ext cx="401238" cy="226661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645" name="Google Shape;645;p52"/>
          <p:cNvGrpSpPr/>
          <p:nvPr/>
        </p:nvGrpSpPr>
        <p:grpSpPr>
          <a:xfrm>
            <a:off x="1524812" y="3729120"/>
            <a:ext cx="269526" cy="425712"/>
            <a:chOff x="1979475" y="4289300"/>
            <a:chExt cx="322400" cy="509225"/>
          </a:xfrm>
        </p:grpSpPr>
        <p:sp>
          <p:nvSpPr>
            <p:cNvPr id="646" name="Google Shape;646;p52"/>
            <p:cNvSpPr/>
            <p:nvPr/>
          </p:nvSpPr>
          <p:spPr>
            <a:xfrm>
              <a:off x="2187075" y="4509100"/>
              <a:ext cx="114800" cy="114800"/>
            </a:xfrm>
            <a:custGeom>
              <a:rect b="b" l="l" r="r" t="t"/>
              <a:pathLst>
                <a:path extrusionOk="0" h="4592" w="4592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7" name="Google Shape;647;p52"/>
            <p:cNvSpPr/>
            <p:nvPr/>
          </p:nvSpPr>
          <p:spPr>
            <a:xfrm>
              <a:off x="1979475" y="4542675"/>
              <a:ext cx="156925" cy="156950"/>
            </a:xfrm>
            <a:custGeom>
              <a:rect b="b" l="l" r="r" t="t"/>
              <a:pathLst>
                <a:path extrusionOk="0" h="6278" w="6277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8" name="Google Shape;648;p52"/>
            <p:cNvSpPr/>
            <p:nvPr/>
          </p:nvSpPr>
          <p:spPr>
            <a:xfrm>
              <a:off x="2041125" y="4289300"/>
              <a:ext cx="240000" cy="509225"/>
            </a:xfrm>
            <a:custGeom>
              <a:rect b="b" l="l" r="r" t="t"/>
              <a:pathLst>
                <a:path extrusionOk="0" h="20369" w="960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49" name="Google Shape;649;p52"/>
          <p:cNvGrpSpPr/>
          <p:nvPr/>
        </p:nvGrpSpPr>
        <p:grpSpPr>
          <a:xfrm>
            <a:off x="2064346" y="3734722"/>
            <a:ext cx="318014" cy="414510"/>
            <a:chOff x="2624850" y="4296000"/>
            <a:chExt cx="380400" cy="495825"/>
          </a:xfrm>
        </p:grpSpPr>
        <p:sp>
          <p:nvSpPr>
            <p:cNvPr id="650" name="Google Shape;650;p52"/>
            <p:cNvSpPr/>
            <p:nvPr/>
          </p:nvSpPr>
          <p:spPr>
            <a:xfrm>
              <a:off x="2845875" y="4296000"/>
              <a:ext cx="126425" cy="125800"/>
            </a:xfrm>
            <a:custGeom>
              <a:rect b="b" l="l" r="r" t="t"/>
              <a:pathLst>
                <a:path extrusionOk="0" h="5032" w="5057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1" name="Google Shape;651;p52"/>
            <p:cNvSpPr/>
            <p:nvPr/>
          </p:nvSpPr>
          <p:spPr>
            <a:xfrm>
              <a:off x="2635850" y="4316150"/>
              <a:ext cx="369400" cy="475675"/>
            </a:xfrm>
            <a:custGeom>
              <a:rect b="b" l="l" r="r" t="t"/>
              <a:pathLst>
                <a:path extrusionOk="0" h="19027" w="14776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2" name="Google Shape;652;p52"/>
            <p:cNvSpPr/>
            <p:nvPr/>
          </p:nvSpPr>
          <p:spPr>
            <a:xfrm>
              <a:off x="2624850" y="4357675"/>
              <a:ext cx="171600" cy="171600"/>
            </a:xfrm>
            <a:custGeom>
              <a:rect b="b" l="l" r="r" t="t"/>
              <a:pathLst>
                <a:path extrusionOk="0" h="6864" w="6864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653" name="Google Shape;653;p52"/>
          <p:cNvSpPr/>
          <p:nvPr/>
        </p:nvSpPr>
        <p:spPr>
          <a:xfrm>
            <a:off x="3180303" y="3772127"/>
            <a:ext cx="339959" cy="339980"/>
          </a:xfrm>
          <a:custGeom>
            <a:rect b="b" l="l" r="r" t="t"/>
            <a:pathLst>
              <a:path extrusionOk="0" h="16267" w="16266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54" name="Google Shape;654;p52"/>
          <p:cNvSpPr/>
          <p:nvPr/>
        </p:nvSpPr>
        <p:spPr>
          <a:xfrm>
            <a:off x="2616754" y="3793571"/>
            <a:ext cx="339959" cy="297094"/>
          </a:xfrm>
          <a:custGeom>
            <a:rect b="b" l="l" r="r" t="t"/>
            <a:pathLst>
              <a:path extrusionOk="0" h="14215" w="16266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55" name="Google Shape;655;p52"/>
          <p:cNvSpPr/>
          <p:nvPr/>
        </p:nvSpPr>
        <p:spPr>
          <a:xfrm>
            <a:off x="3742304" y="3770601"/>
            <a:ext cx="343053" cy="343032"/>
          </a:xfrm>
          <a:custGeom>
            <a:rect b="b" l="l" r="r" t="t"/>
            <a:pathLst>
              <a:path extrusionOk="0" h="16413" w="16414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656" name="Google Shape;656;p52"/>
          <p:cNvGrpSpPr/>
          <p:nvPr/>
        </p:nvGrpSpPr>
        <p:grpSpPr>
          <a:xfrm>
            <a:off x="4280686" y="3775560"/>
            <a:ext cx="393045" cy="332833"/>
            <a:chOff x="5275975" y="4344850"/>
            <a:chExt cx="470150" cy="398125"/>
          </a:xfrm>
        </p:grpSpPr>
        <p:sp>
          <p:nvSpPr>
            <p:cNvPr id="657" name="Google Shape;657;p52"/>
            <p:cNvSpPr/>
            <p:nvPr/>
          </p:nvSpPr>
          <p:spPr>
            <a:xfrm>
              <a:off x="5661250" y="4690450"/>
              <a:ext cx="65950" cy="52525"/>
            </a:xfrm>
            <a:custGeom>
              <a:rect b="b" l="l" r="r" t="t"/>
              <a:pathLst>
                <a:path extrusionOk="0" h="2101" w="2638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8" name="Google Shape;658;p52"/>
            <p:cNvSpPr/>
            <p:nvPr/>
          </p:nvSpPr>
          <p:spPr>
            <a:xfrm>
              <a:off x="5294900" y="4690450"/>
              <a:ext cx="65950" cy="52525"/>
            </a:xfrm>
            <a:custGeom>
              <a:rect b="b" l="l" r="r" t="t"/>
              <a:pathLst>
                <a:path extrusionOk="0" h="2101" w="2638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9" name="Google Shape;659;p52"/>
            <p:cNvSpPr/>
            <p:nvPr/>
          </p:nvSpPr>
          <p:spPr>
            <a:xfrm>
              <a:off x="5275975" y="4344850"/>
              <a:ext cx="470150" cy="334025"/>
            </a:xfrm>
            <a:custGeom>
              <a:rect b="b" l="l" r="r" t="t"/>
              <a:pathLst>
                <a:path extrusionOk="0" h="13361" w="18806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660" name="Google Shape;660;p52"/>
          <p:cNvSpPr/>
          <p:nvPr/>
        </p:nvSpPr>
        <p:spPr>
          <a:xfrm>
            <a:off x="4864301" y="3765502"/>
            <a:ext cx="353252" cy="353231"/>
          </a:xfrm>
          <a:custGeom>
            <a:rect b="b" l="l" r="r" t="t"/>
            <a:pathLst>
              <a:path extrusionOk="0" h="16901" w="16902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661" name="Google Shape;661;p52"/>
          <p:cNvGrpSpPr/>
          <p:nvPr/>
        </p:nvGrpSpPr>
        <p:grpSpPr>
          <a:xfrm>
            <a:off x="5423039" y="3748516"/>
            <a:ext cx="362448" cy="386922"/>
            <a:chOff x="6642425" y="4312500"/>
            <a:chExt cx="433550" cy="462825"/>
          </a:xfrm>
        </p:grpSpPr>
        <p:sp>
          <p:nvSpPr>
            <p:cNvPr id="662" name="Google Shape;662;p52"/>
            <p:cNvSpPr/>
            <p:nvPr/>
          </p:nvSpPr>
          <p:spPr>
            <a:xfrm>
              <a:off x="6642425" y="4687375"/>
              <a:ext cx="433550" cy="39125"/>
            </a:xfrm>
            <a:custGeom>
              <a:rect b="b" l="l" r="r" t="t"/>
              <a:pathLst>
                <a:path extrusionOk="0" h="1565" w="17342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3" name="Google Shape;663;p52"/>
            <p:cNvSpPr/>
            <p:nvPr/>
          </p:nvSpPr>
          <p:spPr>
            <a:xfrm>
              <a:off x="6642425" y="4736225"/>
              <a:ext cx="433550" cy="39100"/>
            </a:xfrm>
            <a:custGeom>
              <a:rect b="b" l="l" r="r" t="t"/>
              <a:pathLst>
                <a:path extrusionOk="0" h="1564" w="17342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4" name="Google Shape;664;p52"/>
            <p:cNvSpPr/>
            <p:nvPr/>
          </p:nvSpPr>
          <p:spPr>
            <a:xfrm>
              <a:off x="6684575" y="4312500"/>
              <a:ext cx="349875" cy="377350"/>
            </a:xfrm>
            <a:custGeom>
              <a:rect b="b" l="l" r="r" t="t"/>
              <a:pathLst>
                <a:path extrusionOk="0" h="15094" w="13995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665" name="Google Shape;665;p52"/>
          <p:cNvSpPr/>
          <p:nvPr/>
        </p:nvSpPr>
        <p:spPr>
          <a:xfrm>
            <a:off x="299775" y="4368343"/>
            <a:ext cx="465527" cy="274647"/>
          </a:xfrm>
          <a:custGeom>
            <a:rect b="b" l="l" r="r" t="t"/>
            <a:pathLst>
              <a:path extrusionOk="0" h="13141" w="22274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666" name="Google Shape;666;p52"/>
          <p:cNvGrpSpPr/>
          <p:nvPr/>
        </p:nvGrpSpPr>
        <p:grpSpPr>
          <a:xfrm>
            <a:off x="910227" y="4322764"/>
            <a:ext cx="371623" cy="365499"/>
            <a:chOff x="1244325" y="4999400"/>
            <a:chExt cx="444525" cy="437200"/>
          </a:xfrm>
        </p:grpSpPr>
        <p:sp>
          <p:nvSpPr>
            <p:cNvPr id="667" name="Google Shape;667;p52"/>
            <p:cNvSpPr/>
            <p:nvPr/>
          </p:nvSpPr>
          <p:spPr>
            <a:xfrm>
              <a:off x="1244325" y="5161200"/>
              <a:ext cx="374925" cy="222275"/>
            </a:xfrm>
            <a:custGeom>
              <a:rect b="b" l="l" r="r" t="t"/>
              <a:pathLst>
                <a:path extrusionOk="0" h="8891" w="14997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8" name="Google Shape;668;p52"/>
            <p:cNvSpPr/>
            <p:nvPr/>
          </p:nvSpPr>
          <p:spPr>
            <a:xfrm>
              <a:off x="1244325" y="5397500"/>
              <a:ext cx="444525" cy="39100"/>
            </a:xfrm>
            <a:custGeom>
              <a:rect b="b" l="l" r="r" t="t"/>
              <a:pathLst>
                <a:path extrusionOk="0" h="1564" w="17781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9" name="Google Shape;669;p52"/>
            <p:cNvSpPr/>
            <p:nvPr/>
          </p:nvSpPr>
          <p:spPr>
            <a:xfrm>
              <a:off x="1451925" y="4999400"/>
              <a:ext cx="31175" cy="129450"/>
            </a:xfrm>
            <a:custGeom>
              <a:rect b="b" l="l" r="r" t="t"/>
              <a:pathLst>
                <a:path extrusionOk="0" h="5178" w="1247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0" name="Google Shape;670;p52"/>
            <p:cNvSpPr/>
            <p:nvPr/>
          </p:nvSpPr>
          <p:spPr>
            <a:xfrm>
              <a:off x="1407975" y="4999400"/>
              <a:ext cx="31150" cy="129450"/>
            </a:xfrm>
            <a:custGeom>
              <a:rect b="b" l="l" r="r" t="t"/>
              <a:pathLst>
                <a:path extrusionOk="0" h="5178" w="1246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1" name="Google Shape;671;p52"/>
            <p:cNvSpPr/>
            <p:nvPr/>
          </p:nvSpPr>
          <p:spPr>
            <a:xfrm>
              <a:off x="1495900" y="4999400"/>
              <a:ext cx="30550" cy="129450"/>
            </a:xfrm>
            <a:custGeom>
              <a:rect b="b" l="l" r="r" t="t"/>
              <a:pathLst>
                <a:path extrusionOk="0" h="5178" w="1222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72" name="Google Shape;672;p52"/>
          <p:cNvGrpSpPr/>
          <p:nvPr/>
        </p:nvGrpSpPr>
        <p:grpSpPr>
          <a:xfrm>
            <a:off x="1506943" y="4311018"/>
            <a:ext cx="305265" cy="388970"/>
            <a:chOff x="1958100" y="4985350"/>
            <a:chExt cx="365150" cy="465275"/>
          </a:xfrm>
        </p:grpSpPr>
        <p:sp>
          <p:nvSpPr>
            <p:cNvPr id="673" name="Google Shape;673;p52"/>
            <p:cNvSpPr/>
            <p:nvPr/>
          </p:nvSpPr>
          <p:spPr>
            <a:xfrm>
              <a:off x="1958100" y="4985350"/>
              <a:ext cx="365150" cy="465275"/>
            </a:xfrm>
            <a:custGeom>
              <a:rect b="b" l="l" r="r" t="t"/>
              <a:pathLst>
                <a:path extrusionOk="0" h="18611" w="14606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4" name="Google Shape;674;p52"/>
            <p:cNvSpPr/>
            <p:nvPr/>
          </p:nvSpPr>
          <p:spPr>
            <a:xfrm>
              <a:off x="1977625" y="5237525"/>
              <a:ext cx="113600" cy="213100"/>
            </a:xfrm>
            <a:custGeom>
              <a:rect b="b" l="l" r="r" t="t"/>
              <a:pathLst>
                <a:path extrusionOk="0" h="8524" w="4544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5" name="Google Shape;675;p52"/>
            <p:cNvSpPr/>
            <p:nvPr/>
          </p:nvSpPr>
          <p:spPr>
            <a:xfrm>
              <a:off x="2190125" y="5237525"/>
              <a:ext cx="113575" cy="213100"/>
            </a:xfrm>
            <a:custGeom>
              <a:rect b="b" l="l" r="r" t="t"/>
              <a:pathLst>
                <a:path extrusionOk="0" h="8524" w="4543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76" name="Google Shape;676;p52"/>
          <p:cNvGrpSpPr/>
          <p:nvPr/>
        </p:nvGrpSpPr>
        <p:grpSpPr>
          <a:xfrm>
            <a:off x="2048002" y="4325815"/>
            <a:ext cx="350200" cy="359877"/>
            <a:chOff x="2605300" y="5003050"/>
            <a:chExt cx="418900" cy="430475"/>
          </a:xfrm>
        </p:grpSpPr>
        <p:sp>
          <p:nvSpPr>
            <p:cNvPr id="677" name="Google Shape;677;p52"/>
            <p:cNvSpPr/>
            <p:nvPr/>
          </p:nvSpPr>
          <p:spPr>
            <a:xfrm>
              <a:off x="2820225" y="5222250"/>
              <a:ext cx="202750" cy="211275"/>
            </a:xfrm>
            <a:custGeom>
              <a:rect b="b" l="l" r="r" t="t"/>
              <a:pathLst>
                <a:path extrusionOk="0" h="8451" w="811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8" name="Google Shape;678;p52"/>
            <p:cNvSpPr/>
            <p:nvPr/>
          </p:nvSpPr>
          <p:spPr>
            <a:xfrm>
              <a:off x="2606525" y="5003050"/>
              <a:ext cx="203975" cy="208225"/>
            </a:xfrm>
            <a:custGeom>
              <a:rect b="b" l="l" r="r" t="t"/>
              <a:pathLst>
                <a:path extrusionOk="0" h="8329" w="8159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9" name="Google Shape;679;p52"/>
            <p:cNvSpPr/>
            <p:nvPr/>
          </p:nvSpPr>
          <p:spPr>
            <a:xfrm>
              <a:off x="2605300" y="5008550"/>
              <a:ext cx="418900" cy="418875"/>
            </a:xfrm>
            <a:custGeom>
              <a:rect b="b" l="l" r="r" t="t"/>
              <a:pathLst>
                <a:path extrusionOk="0" h="16755" w="16756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80" name="Google Shape;680;p52"/>
          <p:cNvGrpSpPr/>
          <p:nvPr/>
        </p:nvGrpSpPr>
        <p:grpSpPr>
          <a:xfrm>
            <a:off x="2577336" y="4333486"/>
            <a:ext cx="418585" cy="344056"/>
            <a:chOff x="3238475" y="5012225"/>
            <a:chExt cx="500700" cy="411550"/>
          </a:xfrm>
        </p:grpSpPr>
        <p:sp>
          <p:nvSpPr>
            <p:cNvPr id="681" name="Google Shape;681;p52"/>
            <p:cNvSpPr/>
            <p:nvPr/>
          </p:nvSpPr>
          <p:spPr>
            <a:xfrm>
              <a:off x="3238475" y="5315050"/>
              <a:ext cx="500700" cy="108725"/>
            </a:xfrm>
            <a:custGeom>
              <a:rect b="b" l="l" r="r" t="t"/>
              <a:pathLst>
                <a:path extrusionOk="0" h="4349" w="20028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2" name="Google Shape;682;p52"/>
            <p:cNvSpPr/>
            <p:nvPr/>
          </p:nvSpPr>
          <p:spPr>
            <a:xfrm>
              <a:off x="3282450" y="5160575"/>
              <a:ext cx="412750" cy="140475"/>
            </a:xfrm>
            <a:custGeom>
              <a:rect b="b" l="l" r="r" t="t"/>
              <a:pathLst>
                <a:path extrusionOk="0" h="5619" w="1651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3" name="Google Shape;683;p52"/>
            <p:cNvSpPr/>
            <p:nvPr/>
          </p:nvSpPr>
          <p:spPr>
            <a:xfrm>
              <a:off x="3473550" y="5012225"/>
              <a:ext cx="30550" cy="129450"/>
            </a:xfrm>
            <a:custGeom>
              <a:rect b="b" l="l" r="r" t="t"/>
              <a:pathLst>
                <a:path extrusionOk="0" h="5178" w="1222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4" name="Google Shape;684;p52"/>
            <p:cNvSpPr/>
            <p:nvPr/>
          </p:nvSpPr>
          <p:spPr>
            <a:xfrm>
              <a:off x="3429575" y="5012225"/>
              <a:ext cx="31175" cy="129450"/>
            </a:xfrm>
            <a:custGeom>
              <a:rect b="b" l="l" r="r" t="t"/>
              <a:pathLst>
                <a:path extrusionOk="0" h="5178" w="1247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5" name="Google Shape;685;p52"/>
            <p:cNvSpPr/>
            <p:nvPr/>
          </p:nvSpPr>
          <p:spPr>
            <a:xfrm>
              <a:off x="3516900" y="5012225"/>
              <a:ext cx="31175" cy="129450"/>
            </a:xfrm>
            <a:custGeom>
              <a:rect b="b" l="l" r="r" t="t"/>
              <a:pathLst>
                <a:path extrusionOk="0" h="5178" w="1247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86" name="Google Shape;686;p52"/>
          <p:cNvGrpSpPr/>
          <p:nvPr/>
        </p:nvGrpSpPr>
        <p:grpSpPr>
          <a:xfrm>
            <a:off x="3683970" y="4296723"/>
            <a:ext cx="459424" cy="417561"/>
            <a:chOff x="4562200" y="4968250"/>
            <a:chExt cx="549550" cy="499475"/>
          </a:xfrm>
        </p:grpSpPr>
        <p:sp>
          <p:nvSpPr>
            <p:cNvPr id="687" name="Google Shape;687;p52"/>
            <p:cNvSpPr/>
            <p:nvPr/>
          </p:nvSpPr>
          <p:spPr>
            <a:xfrm>
              <a:off x="4842450" y="5242400"/>
              <a:ext cx="213125" cy="225325"/>
            </a:xfrm>
            <a:custGeom>
              <a:rect b="b" l="l" r="r" t="t"/>
              <a:pathLst>
                <a:path extrusionOk="0" h="9013" w="8525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8" name="Google Shape;688;p52"/>
            <p:cNvSpPr/>
            <p:nvPr/>
          </p:nvSpPr>
          <p:spPr>
            <a:xfrm>
              <a:off x="4617775" y="5241800"/>
              <a:ext cx="212500" cy="225925"/>
            </a:xfrm>
            <a:custGeom>
              <a:rect b="b" l="l" r="r" t="t"/>
              <a:pathLst>
                <a:path extrusionOk="0" h="9037" w="850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9" name="Google Shape;689;p52"/>
            <p:cNvSpPr/>
            <p:nvPr/>
          </p:nvSpPr>
          <p:spPr>
            <a:xfrm>
              <a:off x="4631200" y="4968250"/>
              <a:ext cx="411550" cy="236325"/>
            </a:xfrm>
            <a:custGeom>
              <a:rect b="b" l="l" r="r" t="t"/>
              <a:pathLst>
                <a:path extrusionOk="0" h="9453" w="16462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0" name="Google Shape;690;p52"/>
            <p:cNvSpPr/>
            <p:nvPr/>
          </p:nvSpPr>
          <p:spPr>
            <a:xfrm>
              <a:off x="4562200" y="5094025"/>
              <a:ext cx="274800" cy="226550"/>
            </a:xfrm>
            <a:custGeom>
              <a:rect b="b" l="l" r="r" t="t"/>
              <a:pathLst>
                <a:path extrusionOk="0" h="9062" w="10992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1" name="Google Shape;691;p52"/>
            <p:cNvSpPr/>
            <p:nvPr/>
          </p:nvSpPr>
          <p:spPr>
            <a:xfrm>
              <a:off x="4836975" y="5094025"/>
              <a:ext cx="274775" cy="226550"/>
            </a:xfrm>
            <a:custGeom>
              <a:rect b="b" l="l" r="r" t="t"/>
              <a:pathLst>
                <a:path extrusionOk="0" h="9062" w="10991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92" name="Google Shape;692;p52"/>
          <p:cNvGrpSpPr/>
          <p:nvPr/>
        </p:nvGrpSpPr>
        <p:grpSpPr>
          <a:xfrm>
            <a:off x="3190898" y="4320214"/>
            <a:ext cx="318516" cy="370076"/>
            <a:chOff x="3972400" y="4996350"/>
            <a:chExt cx="381000" cy="442675"/>
          </a:xfrm>
        </p:grpSpPr>
        <p:sp>
          <p:nvSpPr>
            <p:cNvPr id="693" name="Google Shape;693;p52"/>
            <p:cNvSpPr/>
            <p:nvPr/>
          </p:nvSpPr>
          <p:spPr>
            <a:xfrm>
              <a:off x="4157400" y="4996350"/>
              <a:ext cx="86725" cy="103200"/>
            </a:xfrm>
            <a:custGeom>
              <a:rect b="b" l="l" r="r" t="t"/>
              <a:pathLst>
                <a:path extrusionOk="0" h="4128" w="3469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4" name="Google Shape;694;p52"/>
            <p:cNvSpPr/>
            <p:nvPr/>
          </p:nvSpPr>
          <p:spPr>
            <a:xfrm>
              <a:off x="3972400" y="5048250"/>
              <a:ext cx="381000" cy="390775"/>
            </a:xfrm>
            <a:custGeom>
              <a:rect b="b" l="l" r="r" t="t"/>
              <a:pathLst>
                <a:path extrusionOk="0" h="15631" w="1524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95" name="Google Shape;695;p52"/>
          <p:cNvGrpSpPr/>
          <p:nvPr/>
        </p:nvGrpSpPr>
        <p:grpSpPr>
          <a:xfrm>
            <a:off x="4251594" y="4289073"/>
            <a:ext cx="451252" cy="432860"/>
            <a:chOff x="5241175" y="4959100"/>
            <a:chExt cx="539775" cy="517775"/>
          </a:xfrm>
        </p:grpSpPr>
        <p:sp>
          <p:nvSpPr>
            <p:cNvPr id="696" name="Google Shape;696;p52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7" name="Google Shape;697;p52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8" name="Google Shape;698;p52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9" name="Google Shape;699;p52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0" name="Google Shape;700;p52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1" name="Google Shape;701;p52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02" name="Google Shape;702;p52"/>
          <p:cNvSpPr/>
          <p:nvPr/>
        </p:nvSpPr>
        <p:spPr>
          <a:xfrm>
            <a:off x="4842355" y="4395912"/>
            <a:ext cx="397142" cy="219513"/>
          </a:xfrm>
          <a:custGeom>
            <a:rect b="b" l="l" r="r" t="t"/>
            <a:pathLst>
              <a:path extrusionOk="0" h="10503" w="19002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703" name="Google Shape;703;p52"/>
          <p:cNvGrpSpPr/>
          <p:nvPr/>
        </p:nvGrpSpPr>
        <p:grpSpPr>
          <a:xfrm>
            <a:off x="5458778" y="4353382"/>
            <a:ext cx="289444" cy="332833"/>
            <a:chOff x="6685175" y="5036025"/>
            <a:chExt cx="346225" cy="398125"/>
          </a:xfrm>
        </p:grpSpPr>
        <p:sp>
          <p:nvSpPr>
            <p:cNvPr id="704" name="Google Shape;704;p52"/>
            <p:cNvSpPr/>
            <p:nvPr/>
          </p:nvSpPr>
          <p:spPr>
            <a:xfrm>
              <a:off x="6743800" y="5036025"/>
              <a:ext cx="105650" cy="147775"/>
            </a:xfrm>
            <a:custGeom>
              <a:rect b="b" l="l" r="r" t="t"/>
              <a:pathLst>
                <a:path extrusionOk="0" h="5911" w="4226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5" name="Google Shape;705;p52"/>
            <p:cNvSpPr/>
            <p:nvPr/>
          </p:nvSpPr>
          <p:spPr>
            <a:xfrm>
              <a:off x="6685175" y="5152025"/>
              <a:ext cx="84275" cy="117275"/>
            </a:xfrm>
            <a:custGeom>
              <a:rect b="b" l="l" r="r" t="t"/>
              <a:pathLst>
                <a:path extrusionOk="0" h="4691" w="3371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6" name="Google Shape;706;p52"/>
            <p:cNvSpPr/>
            <p:nvPr/>
          </p:nvSpPr>
          <p:spPr>
            <a:xfrm>
              <a:off x="6871400" y="5038475"/>
              <a:ext cx="105650" cy="145325"/>
            </a:xfrm>
            <a:custGeom>
              <a:rect b="b" l="l" r="r" t="t"/>
              <a:pathLst>
                <a:path extrusionOk="0" h="5813" w="4226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7" name="Google Shape;707;p52"/>
            <p:cNvSpPr/>
            <p:nvPr/>
          </p:nvSpPr>
          <p:spPr>
            <a:xfrm>
              <a:off x="6944050" y="5155700"/>
              <a:ext cx="87350" cy="116025"/>
            </a:xfrm>
            <a:custGeom>
              <a:rect b="b" l="l" r="r" t="t"/>
              <a:pathLst>
                <a:path extrusionOk="0" h="4641" w="3494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8" name="Google Shape;708;p52"/>
            <p:cNvSpPr/>
            <p:nvPr/>
          </p:nvSpPr>
          <p:spPr>
            <a:xfrm>
              <a:off x="6727300" y="5185625"/>
              <a:ext cx="263800" cy="248525"/>
            </a:xfrm>
            <a:custGeom>
              <a:rect b="b" l="l" r="r" t="t"/>
              <a:pathLst>
                <a:path extrusionOk="0" h="9941" w="10552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09" name="Google Shape;709;p52"/>
          <p:cNvGrpSpPr/>
          <p:nvPr/>
        </p:nvGrpSpPr>
        <p:grpSpPr>
          <a:xfrm>
            <a:off x="6283418" y="2029999"/>
            <a:ext cx="432570" cy="421334"/>
            <a:chOff x="5926225" y="921350"/>
            <a:chExt cx="517800" cy="504350"/>
          </a:xfrm>
        </p:grpSpPr>
        <p:sp>
          <p:nvSpPr>
            <p:cNvPr id="710" name="Google Shape;710;p52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711" name="Google Shape;711;p52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712" name="Google Shape;712;p52"/>
          <p:cNvSpPr/>
          <p:nvPr/>
        </p:nvSpPr>
        <p:spPr>
          <a:xfrm>
            <a:off x="6477338" y="2266056"/>
            <a:ext cx="400950" cy="226498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3" name="Google Shape;713;p52"/>
          <p:cNvGrpSpPr/>
          <p:nvPr/>
        </p:nvGrpSpPr>
        <p:grpSpPr>
          <a:xfrm>
            <a:off x="7168405" y="2009379"/>
            <a:ext cx="432570" cy="421334"/>
            <a:chOff x="5926225" y="921350"/>
            <a:chExt cx="517800" cy="504350"/>
          </a:xfrm>
        </p:grpSpPr>
        <p:sp>
          <p:nvSpPr>
            <p:cNvPr id="714" name="Google Shape;714;p52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52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6" name="Google Shape;716;p52"/>
          <p:cNvSpPr/>
          <p:nvPr/>
        </p:nvSpPr>
        <p:spPr>
          <a:xfrm>
            <a:off x="7362326" y="2245436"/>
            <a:ext cx="400950" cy="226498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7" name="Google Shape;717;p52"/>
          <p:cNvGrpSpPr/>
          <p:nvPr/>
        </p:nvGrpSpPr>
        <p:grpSpPr>
          <a:xfrm>
            <a:off x="6283685" y="2758421"/>
            <a:ext cx="1075937" cy="1047989"/>
            <a:chOff x="5926225" y="921350"/>
            <a:chExt cx="517800" cy="504350"/>
          </a:xfrm>
        </p:grpSpPr>
        <p:sp>
          <p:nvSpPr>
            <p:cNvPr id="718" name="Google Shape;718;p52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28575">
              <a:solidFill>
                <a:schemeClr val="accent6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52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28575">
              <a:solidFill>
                <a:schemeClr val="accent6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0" name="Google Shape;720;p52"/>
          <p:cNvSpPr/>
          <p:nvPr/>
        </p:nvSpPr>
        <p:spPr>
          <a:xfrm>
            <a:off x="6765998" y="3345518"/>
            <a:ext cx="997288" cy="563371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cap="flat" cmpd="sng" w="9525">
            <a:solidFill>
              <a:schemeClr val="accen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52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2" name="Google Shape;722;p52"/>
          <p:cNvSpPr txBox="1"/>
          <p:nvPr>
            <p:ph idx="4294967295" type="body"/>
          </p:nvPr>
        </p:nvSpPr>
        <p:spPr>
          <a:xfrm>
            <a:off x="6248575" y="4223563"/>
            <a:ext cx="2438100" cy="56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900"/>
              <a:t>Find</a:t>
            </a:r>
            <a:r>
              <a:rPr b="1" lang="en" sz="900"/>
              <a:t> more icons at </a:t>
            </a:r>
            <a:r>
              <a:rPr lang="en" sz="900" u="sng">
                <a:hlinkClick r:id="rId3"/>
              </a:rPr>
              <a:t>slidescarnival.com/extra-free-resources-icons-and-maps</a:t>
            </a:r>
            <a:endParaRPr sz="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9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7" name="Google Shape;727;p53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728" name="Google Shape;728;p53"/>
            <p:cNvSpPr/>
            <p:nvPr/>
          </p:nvSpPr>
          <p:spPr>
            <a:xfrm>
              <a:off x="5913437" y="4054475"/>
              <a:ext cx="2273299" cy="1746250"/>
            </a:xfrm>
            <a:custGeom>
              <a:rect b="b" l="l" r="r" t="t"/>
              <a:pathLst>
                <a:path extrusionOk="0" h="397" w="517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53"/>
            <p:cNvSpPr/>
            <p:nvPr/>
          </p:nvSpPr>
          <p:spPr>
            <a:xfrm>
              <a:off x="4137025" y="4141787"/>
              <a:ext cx="2019301" cy="1681162"/>
            </a:xfrm>
            <a:custGeom>
              <a:rect b="b" l="l" r="r" t="t"/>
              <a:pathLst>
                <a:path extrusionOk="0" h="382" w="459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53"/>
            <p:cNvSpPr/>
            <p:nvPr/>
          </p:nvSpPr>
          <p:spPr>
            <a:xfrm>
              <a:off x="4014787" y="1057275"/>
              <a:ext cx="2276475" cy="1747837"/>
            </a:xfrm>
            <a:custGeom>
              <a:rect b="b" l="l" r="r" t="t"/>
              <a:pathLst>
                <a:path extrusionOk="0" h="397" w="518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1" name="Google Shape;731;p53"/>
            <p:cNvSpPr/>
            <p:nvPr/>
          </p:nvSpPr>
          <p:spPr>
            <a:xfrm>
              <a:off x="3706812" y="2355850"/>
              <a:ext cx="1323975" cy="2309812"/>
            </a:xfrm>
            <a:custGeom>
              <a:rect b="b" l="l" r="r" t="t"/>
              <a:pathLst>
                <a:path extrusionOk="0" h="525" w="301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2" name="Google Shape;732;p53"/>
            <p:cNvSpPr/>
            <p:nvPr/>
          </p:nvSpPr>
          <p:spPr>
            <a:xfrm>
              <a:off x="7170737" y="2192337"/>
              <a:ext cx="1328737" cy="2314575"/>
            </a:xfrm>
            <a:custGeom>
              <a:rect b="b" l="l" r="r" t="t"/>
              <a:pathLst>
                <a:path extrusionOk="0" h="526" w="302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3" name="Google Shape;733;p53"/>
            <p:cNvSpPr/>
            <p:nvPr/>
          </p:nvSpPr>
          <p:spPr>
            <a:xfrm>
              <a:off x="6045200" y="1035050"/>
              <a:ext cx="2019301" cy="1685925"/>
            </a:xfrm>
            <a:custGeom>
              <a:rect b="b" l="l" r="r" t="t"/>
              <a:pathLst>
                <a:path extrusionOk="0" h="383" w="459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4" name="Google Shape;734;p53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735" name="Google Shape;735;p53"/>
            <p:cNvSpPr/>
            <p:nvPr/>
          </p:nvSpPr>
          <p:spPr>
            <a:xfrm>
              <a:off x="1400175" y="3135312"/>
              <a:ext cx="2132011" cy="2562226"/>
            </a:xfrm>
            <a:custGeom>
              <a:rect b="b" l="l" r="r" t="t"/>
              <a:pathLst>
                <a:path extrusionOk="0" h="574" w="478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6" name="Google Shape;736;p53"/>
            <p:cNvSpPr/>
            <p:nvPr/>
          </p:nvSpPr>
          <p:spPr>
            <a:xfrm>
              <a:off x="3314700" y="3563937"/>
              <a:ext cx="2559050" cy="2133600"/>
            </a:xfrm>
            <a:custGeom>
              <a:rect b="b" l="l" r="r" t="t"/>
              <a:pathLst>
                <a:path extrusionOk="0" h="478" w="574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737;p53"/>
            <p:cNvSpPr/>
            <p:nvPr/>
          </p:nvSpPr>
          <p:spPr>
            <a:xfrm>
              <a:off x="3741737" y="1223962"/>
              <a:ext cx="2132011" cy="2559050"/>
            </a:xfrm>
            <a:custGeom>
              <a:rect b="b" l="l" r="r" t="t"/>
              <a:pathLst>
                <a:path extrusionOk="0" h="573" w="478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738;p53"/>
            <p:cNvSpPr/>
            <p:nvPr/>
          </p:nvSpPr>
          <p:spPr>
            <a:xfrm>
              <a:off x="1400175" y="1220787"/>
              <a:ext cx="2560637" cy="2133600"/>
            </a:xfrm>
            <a:custGeom>
              <a:rect b="b" l="l" r="r" t="t"/>
              <a:pathLst>
                <a:path extrusionOk="0" h="478" w="574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9" name="Google Shape;739;p53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740" name="Google Shape;740;p53"/>
            <p:cNvSpPr/>
            <p:nvPr/>
          </p:nvSpPr>
          <p:spPr>
            <a:xfrm>
              <a:off x="2008187" y="4025900"/>
              <a:ext cx="4252913" cy="1917700"/>
            </a:xfrm>
            <a:custGeom>
              <a:rect b="b" l="l" r="r" t="t"/>
              <a:pathLst>
                <a:path extrusionOk="0" h="450" w="999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741;p53"/>
            <p:cNvSpPr/>
            <p:nvPr/>
          </p:nvSpPr>
          <p:spPr>
            <a:xfrm>
              <a:off x="4271962" y="931862"/>
              <a:ext cx="2389187" cy="3724276"/>
            </a:xfrm>
            <a:custGeom>
              <a:rect b="b" l="l" r="r" t="t"/>
              <a:pathLst>
                <a:path extrusionOk="0" h="874" w="561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742;p53"/>
            <p:cNvSpPr/>
            <p:nvPr/>
          </p:nvSpPr>
          <p:spPr>
            <a:xfrm>
              <a:off x="1649412" y="927100"/>
              <a:ext cx="2870200" cy="3652836"/>
            </a:xfrm>
            <a:custGeom>
              <a:rect b="b" l="l" r="r" t="t"/>
              <a:pathLst>
                <a:path extrusionOk="0" h="857" w="674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3" name="Google Shape;743;p53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744" name="Google Shape;744;p53"/>
            <p:cNvSpPr/>
            <p:nvPr/>
          </p:nvSpPr>
          <p:spPr>
            <a:xfrm>
              <a:off x="1301750" y="2546350"/>
              <a:ext cx="1801812" cy="2917825"/>
            </a:xfrm>
            <a:custGeom>
              <a:rect b="b" l="l" r="r" t="t"/>
              <a:pathLst>
                <a:path extrusionOk="0" h="655" w="405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745;p53"/>
            <p:cNvSpPr/>
            <p:nvPr/>
          </p:nvSpPr>
          <p:spPr>
            <a:xfrm>
              <a:off x="2387600" y="4403725"/>
              <a:ext cx="2865436" cy="1617662"/>
            </a:xfrm>
            <a:custGeom>
              <a:rect b="b" l="l" r="r" t="t"/>
              <a:pathLst>
                <a:path extrusionOk="0" h="363" w="644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53"/>
            <p:cNvSpPr/>
            <p:nvPr/>
          </p:nvSpPr>
          <p:spPr>
            <a:xfrm>
              <a:off x="4546600" y="2790825"/>
              <a:ext cx="1851025" cy="2717800"/>
            </a:xfrm>
            <a:custGeom>
              <a:rect b="b" l="l" r="r" t="t"/>
              <a:pathLst>
                <a:path extrusionOk="0" h="610" w="416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53"/>
            <p:cNvSpPr/>
            <p:nvPr/>
          </p:nvSpPr>
          <p:spPr>
            <a:xfrm>
              <a:off x="3962400" y="925512"/>
              <a:ext cx="2297112" cy="2333625"/>
            </a:xfrm>
            <a:custGeom>
              <a:rect b="b" l="l" r="r" t="t"/>
              <a:pathLst>
                <a:path extrusionOk="0" h="524" w="516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53"/>
            <p:cNvSpPr/>
            <p:nvPr/>
          </p:nvSpPr>
          <p:spPr>
            <a:xfrm>
              <a:off x="1466850" y="920750"/>
              <a:ext cx="2759074" cy="2097087"/>
            </a:xfrm>
            <a:custGeom>
              <a:rect b="b" l="l" r="r" t="t"/>
              <a:pathLst>
                <a:path extrusionOk="0" h="471" w="62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9" name="Google Shape;749;p53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750" name="Google Shape;750;p53"/>
            <p:cNvSpPr/>
            <p:nvPr/>
          </p:nvSpPr>
          <p:spPr>
            <a:xfrm>
              <a:off x="5732756" y="2682276"/>
              <a:ext cx="400276" cy="538927"/>
            </a:xfrm>
            <a:custGeom>
              <a:rect b="b" l="l" r="r" t="t"/>
              <a:pathLst>
                <a:path extrusionOk="0" h="902" w="67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751;p53"/>
            <p:cNvSpPr/>
            <p:nvPr/>
          </p:nvSpPr>
          <p:spPr>
            <a:xfrm>
              <a:off x="6094186" y="2682276"/>
              <a:ext cx="358476" cy="531209"/>
            </a:xfrm>
            <a:custGeom>
              <a:rect b="b" l="l" r="r" t="t"/>
              <a:pathLst>
                <a:path extrusionOk="0" h="889" w="60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p53"/>
            <p:cNvSpPr/>
            <p:nvPr/>
          </p:nvSpPr>
          <p:spPr>
            <a:xfrm>
              <a:off x="5787732" y="3124950"/>
              <a:ext cx="616090" cy="277182"/>
            </a:xfrm>
            <a:custGeom>
              <a:rect b="b" l="l" r="r" t="t"/>
              <a:pathLst>
                <a:path extrusionOk="0" h="464" w="1031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53" name="Google Shape;753;p53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754" name="Google Shape;754;p53"/>
            <p:cNvSpPr/>
            <p:nvPr/>
          </p:nvSpPr>
          <p:spPr>
            <a:xfrm>
              <a:off x="6768809" y="2682954"/>
              <a:ext cx="400157" cy="358101"/>
            </a:xfrm>
            <a:custGeom>
              <a:rect b="b" l="l" r="r" t="t"/>
              <a:pathLst>
                <a:path extrusionOk="0" h="571" w="638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53"/>
            <p:cNvSpPr/>
            <p:nvPr/>
          </p:nvSpPr>
          <p:spPr>
            <a:xfrm>
              <a:off x="6768809" y="3002032"/>
              <a:ext cx="358808" cy="400111"/>
            </a:xfrm>
            <a:custGeom>
              <a:rect b="b" l="l" r="r" t="t"/>
              <a:pathLst>
                <a:path extrusionOk="0" h="638" w="572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53"/>
            <p:cNvSpPr/>
            <p:nvPr/>
          </p:nvSpPr>
          <p:spPr>
            <a:xfrm>
              <a:off x="7129915" y="2682265"/>
              <a:ext cx="358808" cy="400111"/>
            </a:xfrm>
            <a:custGeom>
              <a:rect b="b" l="l" r="r" t="t"/>
              <a:pathLst>
                <a:path extrusionOk="0" h="638" w="572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53"/>
            <p:cNvSpPr/>
            <p:nvPr/>
          </p:nvSpPr>
          <p:spPr>
            <a:xfrm>
              <a:off x="7088567" y="3043581"/>
              <a:ext cx="400157" cy="358561"/>
            </a:xfrm>
            <a:custGeom>
              <a:rect b="b" l="l" r="r" t="t"/>
              <a:pathLst>
                <a:path extrusionOk="0" h="572" w="638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58" name="Google Shape;758;p53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759" name="Google Shape;759;p53"/>
            <p:cNvSpPr/>
            <p:nvPr/>
          </p:nvSpPr>
          <p:spPr>
            <a:xfrm>
              <a:off x="7804870" y="2922841"/>
              <a:ext cx="256443" cy="407568"/>
            </a:xfrm>
            <a:custGeom>
              <a:rect b="b" l="l" r="r" t="t"/>
              <a:pathLst>
                <a:path extrusionOk="0" h="598" w="376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53"/>
            <p:cNvSpPr/>
            <p:nvPr/>
          </p:nvSpPr>
          <p:spPr>
            <a:xfrm>
              <a:off x="7823833" y="2682313"/>
              <a:ext cx="377215" cy="304549"/>
            </a:xfrm>
            <a:custGeom>
              <a:rect b="b" l="l" r="r" t="t"/>
              <a:pathLst>
                <a:path extrusionOk="0" h="447" w="553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761;p53"/>
            <p:cNvSpPr/>
            <p:nvPr/>
          </p:nvSpPr>
          <p:spPr>
            <a:xfrm>
              <a:off x="8277575" y="2932985"/>
              <a:ext cx="247414" cy="390661"/>
            </a:xfrm>
            <a:custGeom>
              <a:rect b="b" l="l" r="r" t="t"/>
              <a:pathLst>
                <a:path extrusionOk="0" h="573" w="363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p53"/>
            <p:cNvSpPr/>
            <p:nvPr/>
          </p:nvSpPr>
          <p:spPr>
            <a:xfrm>
              <a:off x="8166284" y="2682313"/>
              <a:ext cx="336357" cy="315595"/>
            </a:xfrm>
            <a:custGeom>
              <a:rect b="b" l="l" r="r" t="t"/>
              <a:pathLst>
                <a:path extrusionOk="0" h="463" w="493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p53"/>
            <p:cNvSpPr/>
            <p:nvPr/>
          </p:nvSpPr>
          <p:spPr>
            <a:xfrm>
              <a:off x="7965147" y="3183207"/>
              <a:ext cx="408594" cy="218887"/>
            </a:xfrm>
            <a:custGeom>
              <a:rect b="b" l="l" r="r" t="t"/>
              <a:pathLst>
                <a:path extrusionOk="0" h="321" w="599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4" name="Google Shape;764;p53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765" name="Google Shape;765;p53"/>
            <p:cNvSpPr/>
            <p:nvPr/>
          </p:nvSpPr>
          <p:spPr>
            <a:xfrm>
              <a:off x="8841135" y="2874744"/>
              <a:ext cx="210627" cy="348807"/>
            </a:xfrm>
            <a:custGeom>
              <a:rect b="b" l="l" r="r" t="t"/>
              <a:pathLst>
                <a:path extrusionOk="0" h="516" w="312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766;p53"/>
            <p:cNvSpPr/>
            <p:nvPr/>
          </p:nvSpPr>
          <p:spPr>
            <a:xfrm>
              <a:off x="8899694" y="3138374"/>
              <a:ext cx="304599" cy="264093"/>
            </a:xfrm>
            <a:custGeom>
              <a:rect b="b" l="l" r="r" t="t"/>
              <a:pathLst>
                <a:path extrusionOk="0" h="391" w="451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767;p53"/>
            <p:cNvSpPr/>
            <p:nvPr/>
          </p:nvSpPr>
          <p:spPr>
            <a:xfrm>
              <a:off x="8889742" y="2681940"/>
              <a:ext cx="344871" cy="273814"/>
            </a:xfrm>
            <a:custGeom>
              <a:rect b="b" l="l" r="r" t="t"/>
              <a:pathLst>
                <a:path extrusionOk="0" h="405" w="511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768;p53"/>
            <p:cNvSpPr/>
            <p:nvPr/>
          </p:nvSpPr>
          <p:spPr>
            <a:xfrm>
              <a:off x="9198969" y="2681940"/>
              <a:ext cx="304599" cy="264325"/>
            </a:xfrm>
            <a:custGeom>
              <a:rect b="b" l="l" r="r" t="t"/>
              <a:pathLst>
                <a:path extrusionOk="0" h="391" w="451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769;p53"/>
            <p:cNvSpPr/>
            <p:nvPr/>
          </p:nvSpPr>
          <p:spPr>
            <a:xfrm>
              <a:off x="9351499" y="2861088"/>
              <a:ext cx="210627" cy="348807"/>
            </a:xfrm>
            <a:custGeom>
              <a:rect b="b" l="l" r="r" t="t"/>
              <a:pathLst>
                <a:path extrusionOk="0" h="516" w="312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770;p53"/>
            <p:cNvSpPr/>
            <p:nvPr/>
          </p:nvSpPr>
          <p:spPr>
            <a:xfrm>
              <a:off x="9168648" y="3128885"/>
              <a:ext cx="344871" cy="273120"/>
            </a:xfrm>
            <a:custGeom>
              <a:rect b="b" l="l" r="r" t="t"/>
              <a:pathLst>
                <a:path extrusionOk="0" h="404" w="511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1" name="Google Shape;771;p53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772" name="Google Shape;772;p53"/>
            <p:cNvSpPr/>
            <p:nvPr/>
          </p:nvSpPr>
          <p:spPr>
            <a:xfrm>
              <a:off x="4103687" y="1439862"/>
              <a:ext cx="2254250" cy="3986211"/>
            </a:xfrm>
            <a:custGeom>
              <a:rect b="b" l="l" r="r" t="t"/>
              <a:pathLst>
                <a:path extrusionOk="0" h="887" w="502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773;p53"/>
            <p:cNvSpPr/>
            <p:nvPr/>
          </p:nvSpPr>
          <p:spPr>
            <a:xfrm>
              <a:off x="5837237" y="1439862"/>
              <a:ext cx="2252662" cy="3986211"/>
            </a:xfrm>
            <a:custGeom>
              <a:rect b="b" l="l" r="r" t="t"/>
              <a:pathLst>
                <a:path extrusionOk="0" h="887" w="502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4" name="Google Shape;774;p53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775" name="Google Shape;775;p53"/>
            <p:cNvSpPr/>
            <p:nvPr/>
          </p:nvSpPr>
          <p:spPr>
            <a:xfrm>
              <a:off x="10056560" y="2963533"/>
              <a:ext cx="541911" cy="438554"/>
            </a:xfrm>
            <a:custGeom>
              <a:rect b="b" l="l" r="r" t="t"/>
              <a:pathLst>
                <a:path extrusionOk="0" h="697" w="861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p53"/>
            <p:cNvSpPr/>
            <p:nvPr/>
          </p:nvSpPr>
          <p:spPr>
            <a:xfrm>
              <a:off x="9878272" y="2791266"/>
              <a:ext cx="459066" cy="594405"/>
            </a:xfrm>
            <a:custGeom>
              <a:rect b="b" l="l" r="r" t="t"/>
              <a:pathLst>
                <a:path extrusionOk="0" h="945" w="729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53"/>
            <p:cNvSpPr/>
            <p:nvPr/>
          </p:nvSpPr>
          <p:spPr>
            <a:xfrm>
              <a:off x="9994853" y="2682320"/>
              <a:ext cx="583546" cy="500170"/>
            </a:xfrm>
            <a:custGeom>
              <a:rect b="b" l="l" r="r" t="t"/>
              <a:pathLst>
                <a:path extrusionOk="0" h="795" w="927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8" name="Google Shape;778;p53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779" name="Google Shape;779;p53"/>
            <p:cNvSpPr/>
            <p:nvPr/>
          </p:nvSpPr>
          <p:spPr>
            <a:xfrm>
              <a:off x="11401733" y="2955582"/>
              <a:ext cx="229448" cy="412406"/>
            </a:xfrm>
            <a:custGeom>
              <a:rect b="b" l="l" r="r" t="t"/>
              <a:pathLst>
                <a:path extrusionOk="0" h="602" w="335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780;p53"/>
            <p:cNvSpPr/>
            <p:nvPr/>
          </p:nvSpPr>
          <p:spPr>
            <a:xfrm>
              <a:off x="10914618" y="3012482"/>
              <a:ext cx="370771" cy="315723"/>
            </a:xfrm>
            <a:custGeom>
              <a:rect b="b" l="l" r="r" t="t"/>
              <a:pathLst>
                <a:path extrusionOk="0" h="461" w="542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781;p53"/>
            <p:cNvSpPr/>
            <p:nvPr/>
          </p:nvSpPr>
          <p:spPr>
            <a:xfrm>
              <a:off x="11136202" y="2682187"/>
              <a:ext cx="343016" cy="292593"/>
            </a:xfrm>
            <a:custGeom>
              <a:rect b="b" l="l" r="r" t="t"/>
              <a:pathLst>
                <a:path extrusionOk="0" h="427" w="501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782;p53"/>
            <p:cNvSpPr/>
            <p:nvPr/>
          </p:nvSpPr>
          <p:spPr>
            <a:xfrm>
              <a:off x="10917856" y="2716419"/>
              <a:ext cx="230142" cy="411712"/>
            </a:xfrm>
            <a:custGeom>
              <a:rect b="b" l="l" r="r" t="t"/>
              <a:pathLst>
                <a:path extrusionOk="0" h="601" w="336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53"/>
            <p:cNvSpPr/>
            <p:nvPr/>
          </p:nvSpPr>
          <p:spPr>
            <a:xfrm>
              <a:off x="11069819" y="3108934"/>
              <a:ext cx="343016" cy="293287"/>
            </a:xfrm>
            <a:custGeom>
              <a:rect b="b" l="l" r="r" t="t"/>
              <a:pathLst>
                <a:path extrusionOk="0" h="428" w="501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53"/>
            <p:cNvSpPr/>
            <p:nvPr/>
          </p:nvSpPr>
          <p:spPr>
            <a:xfrm>
              <a:off x="11263647" y="2756203"/>
              <a:ext cx="371003" cy="315723"/>
            </a:xfrm>
            <a:custGeom>
              <a:rect b="b" l="l" r="r" t="t"/>
              <a:pathLst>
                <a:path extrusionOk="0" h="461" w="542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5" name="Google Shape;785;p53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786" name="Google Shape;786;p53"/>
            <p:cNvSpPr/>
            <p:nvPr/>
          </p:nvSpPr>
          <p:spPr>
            <a:xfrm>
              <a:off x="1638485" y="1571653"/>
              <a:ext cx="449564" cy="159640"/>
            </a:xfrm>
            <a:custGeom>
              <a:rect b="b" l="l" r="r" t="t"/>
              <a:pathLst>
                <a:path extrusionOk="0" h="273" w="767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53"/>
            <p:cNvSpPr/>
            <p:nvPr/>
          </p:nvSpPr>
          <p:spPr>
            <a:xfrm>
              <a:off x="1590507" y="1435245"/>
              <a:ext cx="515072" cy="136407"/>
            </a:xfrm>
            <a:custGeom>
              <a:rect b="b" l="l" r="r" t="t"/>
              <a:pathLst>
                <a:path extrusionOk="0" h="233" w="879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53"/>
            <p:cNvSpPr/>
            <p:nvPr/>
          </p:nvSpPr>
          <p:spPr>
            <a:xfrm>
              <a:off x="1582665" y="1299068"/>
              <a:ext cx="576890" cy="136177"/>
            </a:xfrm>
            <a:custGeom>
              <a:rect b="b" l="l" r="r" t="t"/>
              <a:pathLst>
                <a:path extrusionOk="0" h="233" w="984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53"/>
            <p:cNvSpPr/>
            <p:nvPr/>
          </p:nvSpPr>
          <p:spPr>
            <a:xfrm>
              <a:off x="1665934" y="1011072"/>
              <a:ext cx="484393" cy="151589"/>
            </a:xfrm>
            <a:custGeom>
              <a:rect b="b" l="l" r="r" t="t"/>
              <a:pathLst>
                <a:path extrusionOk="0" h="259" w="826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53"/>
            <p:cNvSpPr/>
            <p:nvPr/>
          </p:nvSpPr>
          <p:spPr>
            <a:xfrm>
              <a:off x="1639639" y="1162661"/>
              <a:ext cx="527066" cy="136407"/>
            </a:xfrm>
            <a:custGeom>
              <a:rect b="b" l="l" r="r" t="t"/>
              <a:pathLst>
                <a:path extrusionOk="0" h="233" w="899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1" name="Google Shape;791;p53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792" name="Google Shape;792;p53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rect b="b" l="l" r="r" t="t"/>
              <a:pathLst>
                <a:path extrusionOk="0" h="771" w="885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p53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rect b="b" l="l" r="r" t="t"/>
              <a:pathLst>
                <a:path extrusionOk="0" h="1130" w="654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p53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rect b="b" l="l" r="r" t="t"/>
              <a:pathLst>
                <a:path extrusionOk="0" h="712" w="704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5" name="Google Shape;795;p53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796" name="Google Shape;796;p53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797" name="Google Shape;797;p53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8" name="Google Shape;798;p53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9" name="Google Shape;799;p53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800;p53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1" name="Google Shape;801;p53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2" name="Google Shape;802;p53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3" name="Google Shape;803;p53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4" name="Google Shape;804;p53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5" name="Google Shape;805;p53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6" name="Google Shape;806;p53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07" name="Google Shape;807;p53"/>
            <p:cNvSpPr/>
            <p:nvPr/>
          </p:nvSpPr>
          <p:spPr>
            <a:xfrm>
              <a:off x="10047751" y="1220548"/>
              <a:ext cx="217117" cy="205362"/>
            </a:xfrm>
            <a:custGeom>
              <a:rect b="b" l="l" r="r" t="t"/>
              <a:pathLst>
                <a:path extrusionOk="0" h="359" w="38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53"/>
            <p:cNvSpPr/>
            <p:nvPr/>
          </p:nvSpPr>
          <p:spPr>
            <a:xfrm>
              <a:off x="10063053" y="1080830"/>
              <a:ext cx="205806" cy="250604"/>
            </a:xfrm>
            <a:custGeom>
              <a:rect b="b" l="l" r="r" t="t"/>
              <a:pathLst>
                <a:path extrusionOk="0" h="438" w="36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53"/>
            <p:cNvSpPr/>
            <p:nvPr/>
          </p:nvSpPr>
          <p:spPr>
            <a:xfrm>
              <a:off x="10276400" y="1080830"/>
              <a:ext cx="208024" cy="250604"/>
            </a:xfrm>
            <a:custGeom>
              <a:rect b="b" l="l" r="r" t="t"/>
              <a:pathLst>
                <a:path extrusionOk="0" h="438" w="364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53"/>
            <p:cNvSpPr/>
            <p:nvPr/>
          </p:nvSpPr>
          <p:spPr>
            <a:xfrm>
              <a:off x="10280392" y="1218773"/>
              <a:ext cx="219334" cy="208689"/>
            </a:xfrm>
            <a:custGeom>
              <a:rect b="b" l="l" r="r" t="t"/>
              <a:pathLst>
                <a:path extrusionOk="0" h="365" w="384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p53"/>
            <p:cNvSpPr/>
            <p:nvPr/>
          </p:nvSpPr>
          <p:spPr>
            <a:xfrm>
              <a:off x="10116279" y="1345184"/>
              <a:ext cx="152580" cy="267681"/>
            </a:xfrm>
            <a:custGeom>
              <a:rect b="b" l="l" r="r" t="t"/>
              <a:pathLst>
                <a:path extrusionOk="0" h="468" w="267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p53"/>
            <p:cNvSpPr/>
            <p:nvPr/>
          </p:nvSpPr>
          <p:spPr>
            <a:xfrm>
              <a:off x="10276400" y="1345184"/>
              <a:ext cx="154798" cy="267681"/>
            </a:xfrm>
            <a:custGeom>
              <a:rect b="b" l="l" r="r" t="t"/>
              <a:pathLst>
                <a:path extrusionOk="0" h="468" w="271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13" name="Google Shape;813;p53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814" name="Google Shape;814;p53"/>
            <p:cNvSpPr/>
            <p:nvPr/>
          </p:nvSpPr>
          <p:spPr>
            <a:xfrm>
              <a:off x="3615879" y="1376596"/>
              <a:ext cx="441685" cy="354696"/>
            </a:xfrm>
            <a:custGeom>
              <a:rect b="b" l="l" r="r" t="t"/>
              <a:pathLst>
                <a:path extrusionOk="0" h="638" w="797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p53"/>
            <p:cNvSpPr/>
            <p:nvPr/>
          </p:nvSpPr>
          <p:spPr>
            <a:xfrm>
              <a:off x="3554761" y="1164199"/>
              <a:ext cx="288366" cy="430478"/>
            </a:xfrm>
            <a:custGeom>
              <a:rect b="b" l="l" r="r" t="t"/>
              <a:pathLst>
                <a:path extrusionOk="0" h="774" w="52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53"/>
            <p:cNvSpPr/>
            <p:nvPr/>
          </p:nvSpPr>
          <p:spPr>
            <a:xfrm>
              <a:off x="3860350" y="1126940"/>
              <a:ext cx="291937" cy="427110"/>
            </a:xfrm>
            <a:custGeom>
              <a:rect b="b" l="l" r="r" t="t"/>
              <a:pathLst>
                <a:path extrusionOk="0" h="768" w="527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53"/>
            <p:cNvSpPr/>
            <p:nvPr/>
          </p:nvSpPr>
          <p:spPr>
            <a:xfrm>
              <a:off x="3644023" y="1011374"/>
              <a:ext cx="449665" cy="347961"/>
            </a:xfrm>
            <a:custGeom>
              <a:rect b="b" l="l" r="r" t="t"/>
              <a:pathLst>
                <a:path extrusionOk="0" h="626" w="811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18" name="Google Shape;818;p53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819" name="Google Shape;819;p53"/>
            <p:cNvSpPr/>
            <p:nvPr/>
          </p:nvSpPr>
          <p:spPr>
            <a:xfrm>
              <a:off x="4849480" y="1011032"/>
              <a:ext cx="289264" cy="340491"/>
            </a:xfrm>
            <a:custGeom>
              <a:rect b="b" l="l" r="r" t="t"/>
              <a:pathLst>
                <a:path extrusionOk="0" h="610" w="518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0" name="Google Shape;820;p53"/>
            <p:cNvSpPr/>
            <p:nvPr/>
          </p:nvSpPr>
          <p:spPr>
            <a:xfrm>
              <a:off x="4599335" y="1012768"/>
              <a:ext cx="277094" cy="339188"/>
            </a:xfrm>
            <a:custGeom>
              <a:rect b="b" l="l" r="r" t="t"/>
              <a:pathLst>
                <a:path extrusionOk="0" h="608" w="496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1" name="Google Shape;821;p53"/>
            <p:cNvSpPr/>
            <p:nvPr/>
          </p:nvSpPr>
          <p:spPr>
            <a:xfrm>
              <a:off x="4539787" y="1276220"/>
              <a:ext cx="295350" cy="349606"/>
            </a:xfrm>
            <a:custGeom>
              <a:rect b="b" l="l" r="r" t="t"/>
              <a:pathLst>
                <a:path extrusionOk="0" h="627" w="529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2" name="Google Shape;822;p53"/>
            <p:cNvSpPr/>
            <p:nvPr/>
          </p:nvSpPr>
          <p:spPr>
            <a:xfrm>
              <a:off x="4854479" y="1272314"/>
              <a:ext cx="277529" cy="353078"/>
            </a:xfrm>
            <a:custGeom>
              <a:rect b="b" l="l" r="r" t="t"/>
              <a:pathLst>
                <a:path extrusionOk="0" h="633" w="497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3" name="Google Shape;823;p53"/>
            <p:cNvSpPr/>
            <p:nvPr/>
          </p:nvSpPr>
          <p:spPr>
            <a:xfrm>
              <a:off x="4661491" y="1370403"/>
              <a:ext cx="388584" cy="360890"/>
            </a:xfrm>
            <a:custGeom>
              <a:rect b="b" l="l" r="r" t="t"/>
              <a:pathLst>
                <a:path extrusionOk="0" h="647" w="696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4" name="Google Shape;824;p53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825" name="Google Shape;825;p53"/>
            <p:cNvSpPr/>
            <p:nvPr/>
          </p:nvSpPr>
          <p:spPr>
            <a:xfrm>
              <a:off x="5632379" y="1011207"/>
              <a:ext cx="311420" cy="340347"/>
            </a:xfrm>
            <a:custGeom>
              <a:rect b="b" l="l" r="r" t="t"/>
              <a:pathLst>
                <a:path extrusionOk="0" h="567" w="518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6" name="Google Shape;826;p53"/>
            <p:cNvSpPr/>
            <p:nvPr/>
          </p:nvSpPr>
          <p:spPr>
            <a:xfrm>
              <a:off x="5835019" y="1041711"/>
              <a:ext cx="283984" cy="330260"/>
            </a:xfrm>
            <a:custGeom>
              <a:rect b="b" l="l" r="r" t="t"/>
              <a:pathLst>
                <a:path extrusionOk="0" h="550" w="473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7" name="Google Shape;827;p53"/>
            <p:cNvSpPr/>
            <p:nvPr/>
          </p:nvSpPr>
          <p:spPr>
            <a:xfrm>
              <a:off x="5837907" y="1326815"/>
              <a:ext cx="260158" cy="268291"/>
            </a:xfrm>
            <a:custGeom>
              <a:rect b="b" l="l" r="r" t="t"/>
              <a:pathLst>
                <a:path extrusionOk="0" h="447" w="433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8" name="Google Shape;828;p53"/>
            <p:cNvSpPr/>
            <p:nvPr/>
          </p:nvSpPr>
          <p:spPr>
            <a:xfrm>
              <a:off x="5725035" y="1379176"/>
              <a:ext cx="304441" cy="352116"/>
            </a:xfrm>
            <a:custGeom>
              <a:rect b="b" l="l" r="r" t="t"/>
              <a:pathLst>
                <a:path extrusionOk="0" h="587" w="507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9" name="Google Shape;829;p53"/>
            <p:cNvSpPr/>
            <p:nvPr/>
          </p:nvSpPr>
          <p:spPr>
            <a:xfrm>
              <a:off x="5526246" y="1358760"/>
              <a:ext cx="289521" cy="285105"/>
            </a:xfrm>
            <a:custGeom>
              <a:rect b="b" l="l" r="r" t="t"/>
              <a:pathLst>
                <a:path extrusionOk="0" h="475" w="482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0" name="Google Shape;830;p53"/>
            <p:cNvSpPr/>
            <p:nvPr/>
          </p:nvSpPr>
          <p:spPr>
            <a:xfrm>
              <a:off x="5530337" y="1130580"/>
              <a:ext cx="282300" cy="276217"/>
            </a:xfrm>
            <a:custGeom>
              <a:rect b="b" l="l" r="r" t="t"/>
              <a:pathLst>
                <a:path extrusionOk="0" h="460" w="47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1" name="Google Shape;831;p53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832" name="Google Shape;832;p53"/>
            <p:cNvSpPr/>
            <p:nvPr/>
          </p:nvSpPr>
          <p:spPr>
            <a:xfrm>
              <a:off x="659316" y="1517469"/>
              <a:ext cx="456722" cy="213824"/>
            </a:xfrm>
            <a:custGeom>
              <a:rect b="b" l="l" r="r" t="t"/>
              <a:pathLst>
                <a:path extrusionOk="0" h="358" w="763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53"/>
            <p:cNvSpPr/>
            <p:nvPr/>
          </p:nvSpPr>
          <p:spPr>
            <a:xfrm>
              <a:off x="606645" y="1354464"/>
              <a:ext cx="561583" cy="154615"/>
            </a:xfrm>
            <a:custGeom>
              <a:rect b="b" l="l" r="r" t="t"/>
              <a:pathLst>
                <a:path extrusionOk="0" h="259" w="938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4" name="Google Shape;834;p53"/>
            <p:cNvSpPr/>
            <p:nvPr/>
          </p:nvSpPr>
          <p:spPr>
            <a:xfrm>
              <a:off x="661721" y="1191460"/>
              <a:ext cx="533444" cy="154135"/>
            </a:xfrm>
            <a:custGeom>
              <a:rect b="b" l="l" r="r" t="t"/>
              <a:pathLst>
                <a:path extrusionOk="0" h="258" w="891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p53"/>
            <p:cNvSpPr/>
            <p:nvPr/>
          </p:nvSpPr>
          <p:spPr>
            <a:xfrm>
              <a:off x="683367" y="1011196"/>
              <a:ext cx="497368" cy="171394"/>
            </a:xfrm>
            <a:custGeom>
              <a:rect b="b" l="l" r="r" t="t"/>
              <a:pathLst>
                <a:path extrusionOk="0" h="287" w="831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6" name="Google Shape;836;p53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837" name="Google Shape;837;p53"/>
            <p:cNvSpPr/>
            <p:nvPr/>
          </p:nvSpPr>
          <p:spPr>
            <a:xfrm>
              <a:off x="11033597" y="1414369"/>
              <a:ext cx="482075" cy="151349"/>
            </a:xfrm>
            <a:custGeom>
              <a:rect b="b" l="l" r="r" t="t"/>
              <a:pathLst>
                <a:path extrusionOk="0" h="227" w="724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53"/>
            <p:cNvSpPr/>
            <p:nvPr/>
          </p:nvSpPr>
          <p:spPr>
            <a:xfrm>
              <a:off x="11142821" y="1011159"/>
              <a:ext cx="263627" cy="229006"/>
            </a:xfrm>
            <a:custGeom>
              <a:rect b="b" l="l" r="r" t="t"/>
              <a:pathLst>
                <a:path extrusionOk="0" h="343" w="396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53"/>
            <p:cNvSpPr/>
            <p:nvPr/>
          </p:nvSpPr>
          <p:spPr>
            <a:xfrm>
              <a:off x="11052228" y="1576445"/>
              <a:ext cx="444813" cy="154847"/>
            </a:xfrm>
            <a:custGeom>
              <a:rect b="b" l="l" r="r" t="t"/>
              <a:pathLst>
                <a:path extrusionOk="0" h="232" w="668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53"/>
            <p:cNvSpPr/>
            <p:nvPr/>
          </p:nvSpPr>
          <p:spPr>
            <a:xfrm>
              <a:off x="11051762" y="1251592"/>
              <a:ext cx="446676" cy="151349"/>
            </a:xfrm>
            <a:custGeom>
              <a:rect b="b" l="l" r="r" t="t"/>
              <a:pathLst>
                <a:path extrusionOk="0" h="227" w="671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1" name="Google Shape;841;p53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842" name="Google Shape;842;p53"/>
            <p:cNvSpPr/>
            <p:nvPr/>
          </p:nvSpPr>
          <p:spPr>
            <a:xfrm>
              <a:off x="8968558" y="1402926"/>
              <a:ext cx="348361" cy="98539"/>
            </a:xfrm>
            <a:custGeom>
              <a:rect b="b" l="l" r="r" t="t"/>
              <a:pathLst>
                <a:path extrusionOk="0" h="492696" w="1741804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53"/>
            <p:cNvSpPr/>
            <p:nvPr/>
          </p:nvSpPr>
          <p:spPr>
            <a:xfrm>
              <a:off x="8960465" y="1079360"/>
              <a:ext cx="362496" cy="102351"/>
            </a:xfrm>
            <a:custGeom>
              <a:rect b="b" l="l" r="r" t="t"/>
              <a:pathLst>
                <a:path extrusionOk="0" h="511754" w="181248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53"/>
            <p:cNvSpPr/>
            <p:nvPr/>
          </p:nvSpPr>
          <p:spPr>
            <a:xfrm>
              <a:off x="8930121" y="1189758"/>
              <a:ext cx="422643" cy="98539"/>
            </a:xfrm>
            <a:custGeom>
              <a:rect b="b" l="l" r="r" t="t"/>
              <a:pathLst>
                <a:path extrusionOk="0" h="492696" w="2113216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53"/>
            <p:cNvSpPr/>
            <p:nvPr/>
          </p:nvSpPr>
          <p:spPr>
            <a:xfrm>
              <a:off x="8930847" y="1296342"/>
              <a:ext cx="421894" cy="98539"/>
            </a:xfrm>
            <a:custGeom>
              <a:rect b="b" l="l" r="r" t="t"/>
              <a:pathLst>
                <a:path extrusionOk="0" h="492696" w="2109469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53"/>
            <p:cNvSpPr/>
            <p:nvPr/>
          </p:nvSpPr>
          <p:spPr>
            <a:xfrm>
              <a:off x="9031006" y="1509510"/>
              <a:ext cx="223837" cy="102349"/>
            </a:xfrm>
            <a:custGeom>
              <a:rect b="b" l="l" r="r" t="t"/>
              <a:pathLst>
                <a:path extrusionOk="0" h="511746" w="1119187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47" name="Google Shape;847;p53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848" name="Google Shape;848;p53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9" name="Google Shape;849;p53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0" name="Google Shape;850;p53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851;p53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852;p53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853;p53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4" name="Google Shape;854;p53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5" name="Google Shape;855;p53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856;p53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7" name="Google Shape;857;p53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58" name="Google Shape;858;p53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859" name="Google Shape;859;p53"/>
            <p:cNvSpPr/>
            <p:nvPr/>
          </p:nvSpPr>
          <p:spPr>
            <a:xfrm>
              <a:off x="6666683" y="1079385"/>
              <a:ext cx="422268" cy="171940"/>
            </a:xfrm>
            <a:custGeom>
              <a:rect b="b" l="l" r="r" t="t"/>
              <a:pathLst>
                <a:path extrusionOk="0" h="859701" w="2085276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0" name="Google Shape;860;p53"/>
            <p:cNvSpPr/>
            <p:nvPr/>
          </p:nvSpPr>
          <p:spPr>
            <a:xfrm>
              <a:off x="6664423" y="1259933"/>
              <a:ext cx="427985" cy="171450"/>
            </a:xfrm>
            <a:custGeom>
              <a:rect b="b" l="l" r="r" t="t"/>
              <a:pathLst>
                <a:path extrusionOk="0" h="857250" w="2113506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1" name="Google Shape;861;p53"/>
            <p:cNvSpPr/>
            <p:nvPr/>
          </p:nvSpPr>
          <p:spPr>
            <a:xfrm>
              <a:off x="6727642" y="1439988"/>
              <a:ext cx="303068" cy="171348"/>
            </a:xfrm>
            <a:custGeom>
              <a:rect b="b" l="l" r="r" t="t"/>
              <a:pathLst>
                <a:path extrusionOk="0" h="856741" w="1496631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62" name="Google Shape;862;p53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863" name="Google Shape;863;p53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4" name="Google Shape;864;p53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5" name="Google Shape;865;p53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6" name="Google Shape;866;p53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7" name="Google Shape;867;p53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8" name="Google Shape;868;p53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9" name="Google Shape;869;p53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0" name="Google Shape;870;p53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1" name="Google Shape;871;p53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2" name="Google Shape;872;p53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73" name="Google Shape;873;p53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874" name="Google Shape;874;p53"/>
            <p:cNvSpPr/>
            <p:nvPr/>
          </p:nvSpPr>
          <p:spPr>
            <a:xfrm>
              <a:off x="8012931" y="1079385"/>
              <a:ext cx="217151" cy="253479"/>
            </a:xfrm>
            <a:custGeom>
              <a:rect b="b" l="l" r="r" t="t"/>
              <a:pathLst>
                <a:path extrusionOk="0" h="1267396" w="1085755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53"/>
            <p:cNvSpPr/>
            <p:nvPr/>
          </p:nvSpPr>
          <p:spPr>
            <a:xfrm>
              <a:off x="7789628" y="1079436"/>
              <a:ext cx="214318" cy="253428"/>
            </a:xfrm>
            <a:custGeom>
              <a:rect b="b" l="l" r="r" t="t"/>
              <a:pathLst>
                <a:path extrusionOk="0" h="1267142" w="1071591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53"/>
            <p:cNvSpPr/>
            <p:nvPr/>
          </p:nvSpPr>
          <p:spPr>
            <a:xfrm>
              <a:off x="8012931" y="1341261"/>
              <a:ext cx="202133" cy="270446"/>
            </a:xfrm>
            <a:custGeom>
              <a:rect b="b" l="l" r="r" t="t"/>
              <a:pathLst>
                <a:path extrusionOk="0" h="1352232" w="1010666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53"/>
            <p:cNvSpPr/>
            <p:nvPr/>
          </p:nvSpPr>
          <p:spPr>
            <a:xfrm>
              <a:off x="7804733" y="1341261"/>
              <a:ext cx="199288" cy="270439"/>
            </a:xfrm>
            <a:custGeom>
              <a:rect b="b" l="l" r="r" t="t"/>
              <a:pathLst>
                <a:path extrusionOk="0" h="1352197" w="996442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78" name="Google Shape;878;p53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879" name="Google Shape;879;p53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0" name="Google Shape;880;p53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1" name="Google Shape;881;p53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2" name="Google Shape;882;p53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3" name="Google Shape;883;p53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4" name="Google Shape;884;p53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5" name="Google Shape;885;p53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6" name="Google Shape;886;p53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7" name="Google Shape;887;p53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8" name="Google Shape;888;p53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89" name="Google Shape;889;p53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890" name="Google Shape;890;p53"/>
            <p:cNvSpPr/>
            <p:nvPr/>
          </p:nvSpPr>
          <p:spPr>
            <a:xfrm>
              <a:off x="3957011" y="4902228"/>
              <a:ext cx="364723" cy="110621"/>
            </a:xfrm>
            <a:custGeom>
              <a:rect b="b" l="l" r="r" t="t"/>
              <a:pathLst>
                <a:path extrusionOk="0" h="194" w="64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53"/>
            <p:cNvSpPr/>
            <p:nvPr/>
          </p:nvSpPr>
          <p:spPr>
            <a:xfrm>
              <a:off x="4002092" y="4999728"/>
              <a:ext cx="275015" cy="108132"/>
            </a:xfrm>
            <a:custGeom>
              <a:rect b="b" l="l" r="r" t="t"/>
              <a:pathLst>
                <a:path extrusionOk="0" h="190" w="483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53"/>
            <p:cNvSpPr/>
            <p:nvPr/>
          </p:nvSpPr>
          <p:spPr>
            <a:xfrm>
              <a:off x="3780312" y="4519014"/>
              <a:ext cx="718575" cy="115145"/>
            </a:xfrm>
            <a:custGeom>
              <a:rect b="b" l="l" r="r" t="t"/>
              <a:pathLst>
                <a:path extrusionOk="0" h="202" w="1261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53"/>
            <p:cNvSpPr/>
            <p:nvPr/>
          </p:nvSpPr>
          <p:spPr>
            <a:xfrm>
              <a:off x="3868662" y="4710395"/>
              <a:ext cx="541875" cy="112657"/>
            </a:xfrm>
            <a:custGeom>
              <a:rect b="b" l="l" r="r" t="t"/>
              <a:pathLst>
                <a:path extrusionOk="0" h="198" w="951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p53"/>
            <p:cNvSpPr/>
            <p:nvPr/>
          </p:nvSpPr>
          <p:spPr>
            <a:xfrm>
              <a:off x="3824940" y="4614704"/>
              <a:ext cx="629543" cy="114014"/>
            </a:xfrm>
            <a:custGeom>
              <a:rect b="b" l="l" r="r" t="t"/>
              <a:pathLst>
                <a:path extrusionOk="0" h="200" w="1105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53"/>
            <p:cNvSpPr/>
            <p:nvPr/>
          </p:nvSpPr>
          <p:spPr>
            <a:xfrm>
              <a:off x="3912610" y="4806085"/>
              <a:ext cx="453525" cy="112204"/>
            </a:xfrm>
            <a:custGeom>
              <a:rect b="b" l="l" r="r" t="t"/>
              <a:pathLst>
                <a:path extrusionOk="0" h="197" w="796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53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7" name="Google Shape;897;p53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898" name="Google Shape;898;p53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53"/>
            <p:cNvSpPr/>
            <p:nvPr/>
          </p:nvSpPr>
          <p:spPr>
            <a:xfrm>
              <a:off x="651816" y="4730082"/>
              <a:ext cx="533789" cy="218575"/>
            </a:xfrm>
            <a:custGeom>
              <a:rect b="b" l="l" r="r" t="t"/>
              <a:pathLst>
                <a:path extrusionOk="0" h="325" w="791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53"/>
            <p:cNvSpPr/>
            <p:nvPr/>
          </p:nvSpPr>
          <p:spPr>
            <a:xfrm>
              <a:off x="564298" y="4539996"/>
              <a:ext cx="709060" cy="225815"/>
            </a:xfrm>
            <a:custGeom>
              <a:rect b="b" l="l" r="r" t="t"/>
              <a:pathLst>
                <a:path extrusionOk="0" h="336" w="1051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53"/>
            <p:cNvSpPr/>
            <p:nvPr/>
          </p:nvSpPr>
          <p:spPr>
            <a:xfrm>
              <a:off x="739569" y="4921102"/>
              <a:ext cx="357815" cy="210870"/>
            </a:xfrm>
            <a:custGeom>
              <a:rect b="b" l="l" r="r" t="t"/>
              <a:pathLst>
                <a:path extrusionOk="0" h="314" w="53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2" name="Google Shape;902;p53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903" name="Google Shape;903;p53"/>
            <p:cNvSpPr/>
            <p:nvPr/>
          </p:nvSpPr>
          <p:spPr>
            <a:xfrm>
              <a:off x="5926265" y="4424051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53"/>
            <p:cNvSpPr/>
            <p:nvPr/>
          </p:nvSpPr>
          <p:spPr>
            <a:xfrm>
              <a:off x="5926265" y="4788612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5" name="Google Shape;905;p53"/>
            <p:cNvSpPr/>
            <p:nvPr/>
          </p:nvSpPr>
          <p:spPr>
            <a:xfrm>
              <a:off x="6290862" y="4788612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6" name="Google Shape;906;p53"/>
            <p:cNvSpPr/>
            <p:nvPr/>
          </p:nvSpPr>
          <p:spPr>
            <a:xfrm>
              <a:off x="6290862" y="4424051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7" name="Google Shape;907;p53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908" name="Google Shape;908;p53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9" name="Google Shape;909;p53"/>
            <p:cNvSpPr/>
            <p:nvPr/>
          </p:nvSpPr>
          <p:spPr>
            <a:xfrm>
              <a:off x="1846141" y="4957304"/>
              <a:ext cx="293050" cy="155339"/>
            </a:xfrm>
            <a:custGeom>
              <a:rect b="b" l="l" r="r" t="t"/>
              <a:pathLst>
                <a:path extrusionOk="0" h="245" w="462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Google Shape;910;p53"/>
            <p:cNvSpPr/>
            <p:nvPr/>
          </p:nvSpPr>
          <p:spPr>
            <a:xfrm>
              <a:off x="1776241" y="4814286"/>
              <a:ext cx="431967" cy="161500"/>
            </a:xfrm>
            <a:custGeom>
              <a:rect b="b" l="l" r="r" t="t"/>
              <a:pathLst>
                <a:path extrusionOk="0" h="255" w="681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" name="Google Shape;911;p53"/>
            <p:cNvSpPr/>
            <p:nvPr/>
          </p:nvSpPr>
          <p:spPr>
            <a:xfrm>
              <a:off x="1639308" y="4531550"/>
              <a:ext cx="706054" cy="169201"/>
            </a:xfrm>
            <a:custGeom>
              <a:rect b="b" l="l" r="r" t="t"/>
              <a:pathLst>
                <a:path extrusionOk="0" h="267" w="1113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2" name="Google Shape;912;p53"/>
            <p:cNvSpPr/>
            <p:nvPr/>
          </p:nvSpPr>
          <p:spPr>
            <a:xfrm>
              <a:off x="1708546" y="4674128"/>
              <a:ext cx="567578" cy="164141"/>
            </a:xfrm>
            <a:custGeom>
              <a:rect b="b" l="l" r="r" t="t"/>
              <a:pathLst>
                <a:path extrusionOk="0" h="259" w="895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3" name="Google Shape;913;p53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914" name="Google Shape;914;p53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53"/>
            <p:cNvSpPr/>
            <p:nvPr/>
          </p:nvSpPr>
          <p:spPr>
            <a:xfrm>
              <a:off x="2824150" y="4749732"/>
              <a:ext cx="484183" cy="135418"/>
            </a:xfrm>
            <a:custGeom>
              <a:rect b="b" l="l" r="r" t="t"/>
              <a:pathLst>
                <a:path extrusionOk="0" h="205" w="735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53"/>
            <p:cNvSpPr/>
            <p:nvPr/>
          </p:nvSpPr>
          <p:spPr>
            <a:xfrm>
              <a:off x="2939432" y="4986160"/>
              <a:ext cx="253620" cy="127427"/>
            </a:xfrm>
            <a:custGeom>
              <a:rect b="b" l="l" r="r" t="t"/>
              <a:pathLst>
                <a:path extrusionOk="0" h="193" w="385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53"/>
            <p:cNvSpPr/>
            <p:nvPr/>
          </p:nvSpPr>
          <p:spPr>
            <a:xfrm>
              <a:off x="2882012" y="4868057"/>
              <a:ext cx="368237" cy="131423"/>
            </a:xfrm>
            <a:custGeom>
              <a:rect b="b" l="l" r="r" t="t"/>
              <a:pathLst>
                <a:path extrusionOk="0" h="199" w="559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53"/>
            <p:cNvSpPr/>
            <p:nvPr/>
          </p:nvSpPr>
          <p:spPr>
            <a:xfrm>
              <a:off x="2710863" y="4516635"/>
              <a:ext cx="710756" cy="140081"/>
            </a:xfrm>
            <a:custGeom>
              <a:rect b="b" l="l" r="r" t="t"/>
              <a:pathLst>
                <a:path extrusionOk="0" h="212" w="1079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53"/>
            <p:cNvSpPr/>
            <p:nvPr/>
          </p:nvSpPr>
          <p:spPr>
            <a:xfrm>
              <a:off x="2768061" y="4634293"/>
              <a:ext cx="596361" cy="136528"/>
            </a:xfrm>
            <a:custGeom>
              <a:rect b="b" l="l" r="r" t="t"/>
              <a:pathLst>
                <a:path extrusionOk="0" h="207" w="905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0" name="Google Shape;920;p53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921" name="Google Shape;921;p53"/>
            <p:cNvSpPr/>
            <p:nvPr/>
          </p:nvSpPr>
          <p:spPr>
            <a:xfrm>
              <a:off x="5209000" y="4739226"/>
              <a:ext cx="363469" cy="371197"/>
            </a:xfrm>
            <a:custGeom>
              <a:rect b="b" l="l" r="r" t="t"/>
              <a:pathLst>
                <a:path extrusionOk="0" h="641" w="629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53"/>
            <p:cNvSpPr/>
            <p:nvPr/>
          </p:nvSpPr>
          <p:spPr>
            <a:xfrm>
              <a:off x="4852681" y="4739226"/>
              <a:ext cx="363265" cy="371197"/>
            </a:xfrm>
            <a:custGeom>
              <a:rect b="b" l="l" r="r" t="t"/>
              <a:pathLst>
                <a:path extrusionOk="0" h="641" w="629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53"/>
            <p:cNvSpPr/>
            <p:nvPr/>
          </p:nvSpPr>
          <p:spPr>
            <a:xfrm>
              <a:off x="5044529" y="4457861"/>
              <a:ext cx="336092" cy="363011"/>
            </a:xfrm>
            <a:custGeom>
              <a:rect b="b" l="l" r="r" t="t"/>
              <a:pathLst>
                <a:path extrusionOk="0" h="627" w="582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4" name="Google Shape;924;p53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925" name="Google Shape;925;p53"/>
            <p:cNvSpPr/>
            <p:nvPr/>
          </p:nvSpPr>
          <p:spPr>
            <a:xfrm>
              <a:off x="7360523" y="4580400"/>
              <a:ext cx="360007" cy="280995"/>
            </a:xfrm>
            <a:custGeom>
              <a:rect b="b" l="l" r="r" t="t"/>
              <a:pathLst>
                <a:path extrusionOk="0" h="548" w="701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53"/>
            <p:cNvSpPr/>
            <p:nvPr/>
          </p:nvSpPr>
          <p:spPr>
            <a:xfrm>
              <a:off x="7359894" y="4796791"/>
              <a:ext cx="281006" cy="329083"/>
            </a:xfrm>
            <a:custGeom>
              <a:rect b="b" l="l" r="r" t="t"/>
              <a:pathLst>
                <a:path extrusionOk="0" h="642" w="547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53"/>
            <p:cNvSpPr/>
            <p:nvPr/>
          </p:nvSpPr>
          <p:spPr>
            <a:xfrm>
              <a:off x="7079935" y="4796791"/>
              <a:ext cx="281006" cy="329083"/>
            </a:xfrm>
            <a:custGeom>
              <a:rect b="b" l="l" r="r" t="t"/>
              <a:pathLst>
                <a:path extrusionOk="0" h="642" w="547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53"/>
            <p:cNvSpPr/>
            <p:nvPr/>
          </p:nvSpPr>
          <p:spPr>
            <a:xfrm>
              <a:off x="7000306" y="4580400"/>
              <a:ext cx="360216" cy="280995"/>
            </a:xfrm>
            <a:custGeom>
              <a:rect b="b" l="l" r="r" t="t"/>
              <a:pathLst>
                <a:path extrusionOk="0" h="548" w="701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53"/>
            <p:cNvSpPr/>
            <p:nvPr/>
          </p:nvSpPr>
          <p:spPr>
            <a:xfrm>
              <a:off x="7228925" y="4442411"/>
              <a:ext cx="262985" cy="354379"/>
            </a:xfrm>
            <a:custGeom>
              <a:rect b="b" l="l" r="r" t="t"/>
              <a:pathLst>
                <a:path extrusionOk="0" h="691" w="512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0" name="Google Shape;930;p53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931" name="Google Shape;931;p53"/>
            <p:cNvSpPr/>
            <p:nvPr/>
          </p:nvSpPr>
          <p:spPr>
            <a:xfrm>
              <a:off x="8177523" y="4784253"/>
              <a:ext cx="257327" cy="345178"/>
            </a:xfrm>
            <a:custGeom>
              <a:rect b="b" l="l" r="r" t="t"/>
              <a:pathLst>
                <a:path extrusionOk="0" h="539" w="402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53"/>
            <p:cNvSpPr/>
            <p:nvPr/>
          </p:nvSpPr>
          <p:spPr>
            <a:xfrm>
              <a:off x="8434850" y="4438852"/>
              <a:ext cx="257327" cy="345401"/>
            </a:xfrm>
            <a:custGeom>
              <a:rect b="b" l="l" r="r" t="t"/>
              <a:pathLst>
                <a:path extrusionOk="0" h="539" w="402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53"/>
            <p:cNvSpPr/>
            <p:nvPr/>
          </p:nvSpPr>
          <p:spPr>
            <a:xfrm>
              <a:off x="8434850" y="4663708"/>
              <a:ext cx="359635" cy="240202"/>
            </a:xfrm>
            <a:custGeom>
              <a:rect b="b" l="l" r="r" t="t"/>
              <a:pathLst>
                <a:path extrusionOk="0" h="375" w="562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53"/>
            <p:cNvSpPr/>
            <p:nvPr/>
          </p:nvSpPr>
          <p:spPr>
            <a:xfrm>
              <a:off x="8434850" y="4784253"/>
              <a:ext cx="257327" cy="345178"/>
            </a:xfrm>
            <a:custGeom>
              <a:rect b="b" l="l" r="r" t="t"/>
              <a:pathLst>
                <a:path extrusionOk="0" h="539" w="402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53"/>
            <p:cNvSpPr/>
            <p:nvPr/>
          </p:nvSpPr>
          <p:spPr>
            <a:xfrm>
              <a:off x="8074325" y="4663708"/>
              <a:ext cx="360524" cy="240202"/>
            </a:xfrm>
            <a:custGeom>
              <a:rect b="b" l="l" r="r" t="t"/>
              <a:pathLst>
                <a:path extrusionOk="0" h="375" w="563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53"/>
            <p:cNvSpPr/>
            <p:nvPr/>
          </p:nvSpPr>
          <p:spPr>
            <a:xfrm>
              <a:off x="8177523" y="4438852"/>
              <a:ext cx="257327" cy="345401"/>
            </a:xfrm>
            <a:custGeom>
              <a:rect b="b" l="l" r="r" t="t"/>
              <a:pathLst>
                <a:path extrusionOk="0" h="539" w="402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7" name="Google Shape;937;p53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938" name="Google Shape;938;p53"/>
            <p:cNvSpPr/>
            <p:nvPr/>
          </p:nvSpPr>
          <p:spPr>
            <a:xfrm>
              <a:off x="10225338" y="4708710"/>
              <a:ext cx="373555" cy="362034"/>
            </a:xfrm>
            <a:custGeom>
              <a:rect b="b" l="l" r="r" t="t"/>
              <a:pathLst>
                <a:path extrusionOk="0" h="614" w="635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53"/>
            <p:cNvSpPr/>
            <p:nvPr/>
          </p:nvSpPr>
          <p:spPr>
            <a:xfrm>
              <a:off x="10067759" y="4425243"/>
              <a:ext cx="361073" cy="361365"/>
            </a:xfrm>
            <a:custGeom>
              <a:rect b="b" l="l" r="r" t="t"/>
              <a:pathLst>
                <a:path extrusionOk="0" h="613" w="614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53"/>
            <p:cNvSpPr/>
            <p:nvPr/>
          </p:nvSpPr>
          <p:spPr>
            <a:xfrm>
              <a:off x="9878975" y="4708710"/>
              <a:ext cx="359959" cy="362034"/>
            </a:xfrm>
            <a:custGeom>
              <a:rect b="b" l="l" r="r" t="t"/>
              <a:pathLst>
                <a:path extrusionOk="0" h="614" w="612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1" name="Google Shape;941;p53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942" name="Google Shape;942;p53"/>
            <p:cNvSpPr/>
            <p:nvPr/>
          </p:nvSpPr>
          <p:spPr>
            <a:xfrm>
              <a:off x="10914544" y="4407150"/>
              <a:ext cx="349099" cy="392923"/>
            </a:xfrm>
            <a:custGeom>
              <a:rect b="b" l="l" r="r" t="t"/>
              <a:pathLst>
                <a:path extrusionOk="0" h="712" w="632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53"/>
            <p:cNvSpPr/>
            <p:nvPr/>
          </p:nvSpPr>
          <p:spPr>
            <a:xfrm>
              <a:off x="10933187" y="4759296"/>
              <a:ext cx="393264" cy="329541"/>
            </a:xfrm>
            <a:custGeom>
              <a:rect b="b" l="l" r="r" t="t"/>
              <a:pathLst>
                <a:path extrusionOk="0" h="597" w="712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53"/>
            <p:cNvSpPr/>
            <p:nvPr/>
          </p:nvSpPr>
          <p:spPr>
            <a:xfrm>
              <a:off x="11285615" y="4696357"/>
              <a:ext cx="330458" cy="392479"/>
            </a:xfrm>
            <a:custGeom>
              <a:rect b="b" l="l" r="r" t="t"/>
              <a:pathLst>
                <a:path extrusionOk="0" h="711" w="598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53"/>
            <p:cNvSpPr/>
            <p:nvPr/>
          </p:nvSpPr>
          <p:spPr>
            <a:xfrm>
              <a:off x="11222808" y="4407150"/>
              <a:ext cx="411906" cy="329541"/>
            </a:xfrm>
            <a:custGeom>
              <a:rect b="b" l="l" r="r" t="t"/>
              <a:pathLst>
                <a:path extrusionOk="0" h="597" w="746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6" name="Google Shape;946;p53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947" name="Google Shape;947;p53"/>
            <p:cNvSpPr/>
            <p:nvPr/>
          </p:nvSpPr>
          <p:spPr>
            <a:xfrm>
              <a:off x="8843122" y="4664371"/>
              <a:ext cx="351295" cy="411356"/>
            </a:xfrm>
            <a:custGeom>
              <a:rect b="b" l="l" r="r" t="t"/>
              <a:pathLst>
                <a:path extrusionOk="0" h="618" w="53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53"/>
            <p:cNvSpPr/>
            <p:nvPr/>
          </p:nvSpPr>
          <p:spPr>
            <a:xfrm>
              <a:off x="9232824" y="4664371"/>
              <a:ext cx="330500" cy="411356"/>
            </a:xfrm>
            <a:custGeom>
              <a:rect b="b" l="l" r="r" t="t"/>
              <a:pathLst>
                <a:path extrusionOk="0" h="618" w="499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53"/>
            <p:cNvSpPr/>
            <p:nvPr/>
          </p:nvSpPr>
          <p:spPr>
            <a:xfrm>
              <a:off x="9108305" y="4859367"/>
              <a:ext cx="210630" cy="182470"/>
            </a:xfrm>
            <a:custGeom>
              <a:rect b="b" l="l" r="r" t="t"/>
              <a:pathLst>
                <a:path extrusionOk="0" h="274" w="318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53"/>
            <p:cNvSpPr/>
            <p:nvPr/>
          </p:nvSpPr>
          <p:spPr>
            <a:xfrm>
              <a:off x="8990881" y="4420259"/>
              <a:ext cx="445234" cy="224220"/>
            </a:xfrm>
            <a:custGeom>
              <a:rect b="b" l="l" r="r" t="t"/>
              <a:pathLst>
                <a:path extrusionOk="0" h="337" w="672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53"/>
            <p:cNvSpPr/>
            <p:nvPr/>
          </p:nvSpPr>
          <p:spPr>
            <a:xfrm>
              <a:off x="8988924" y="4625814"/>
              <a:ext cx="207939" cy="207766"/>
            </a:xfrm>
            <a:custGeom>
              <a:rect b="b" l="l" r="r" t="t"/>
              <a:pathLst>
                <a:path extrusionOk="0" h="312" w="314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53"/>
            <p:cNvSpPr/>
            <p:nvPr/>
          </p:nvSpPr>
          <p:spPr>
            <a:xfrm>
              <a:off x="9232824" y="4627288"/>
              <a:ext cx="203291" cy="203591"/>
            </a:xfrm>
            <a:custGeom>
              <a:rect b="b" l="l" r="r" t="t"/>
              <a:pathLst>
                <a:path extrusionOk="0" h="306" w="307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3" name="Google Shape;953;p53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954" name="Google Shape;954;p53"/>
            <p:cNvSpPr/>
            <p:nvPr/>
          </p:nvSpPr>
          <p:spPr>
            <a:xfrm>
              <a:off x="1774546" y="3475620"/>
              <a:ext cx="261417" cy="238347"/>
            </a:xfrm>
            <a:custGeom>
              <a:rect b="b" l="l" r="r" t="t"/>
              <a:pathLst>
                <a:path extrusionOk="0" h="351" w="385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53"/>
            <p:cNvSpPr/>
            <p:nvPr/>
          </p:nvSpPr>
          <p:spPr>
            <a:xfrm>
              <a:off x="2000650" y="3426634"/>
              <a:ext cx="230321" cy="296287"/>
            </a:xfrm>
            <a:custGeom>
              <a:rect b="b" l="l" r="r" t="t"/>
              <a:pathLst>
                <a:path extrusionOk="0" h="436" w="339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53"/>
            <p:cNvSpPr/>
            <p:nvPr/>
          </p:nvSpPr>
          <p:spPr>
            <a:xfrm>
              <a:off x="1774546" y="3225422"/>
              <a:ext cx="211874" cy="236503"/>
            </a:xfrm>
            <a:custGeom>
              <a:rect b="b" l="l" r="r" t="t"/>
              <a:pathLst>
                <a:path extrusionOk="0" h="348" w="312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53"/>
            <p:cNvSpPr/>
            <p:nvPr/>
          </p:nvSpPr>
          <p:spPr>
            <a:xfrm>
              <a:off x="1951107" y="3243857"/>
              <a:ext cx="274329" cy="218067"/>
            </a:xfrm>
            <a:custGeom>
              <a:rect b="b" l="l" r="r" t="t"/>
              <a:pathLst>
                <a:path extrusionOk="0" h="321" w="404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53"/>
            <p:cNvSpPr/>
            <p:nvPr/>
          </p:nvSpPr>
          <p:spPr>
            <a:xfrm>
              <a:off x="1858610" y="3710542"/>
              <a:ext cx="173926" cy="152226"/>
            </a:xfrm>
            <a:custGeom>
              <a:rect b="b" l="l" r="r" t="t"/>
              <a:pathLst>
                <a:path extrusionOk="0" h="224" w="256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53"/>
            <p:cNvSpPr/>
            <p:nvPr/>
          </p:nvSpPr>
          <p:spPr>
            <a:xfrm>
              <a:off x="1521825" y="3426634"/>
              <a:ext cx="288560" cy="234396"/>
            </a:xfrm>
            <a:custGeom>
              <a:rect b="b" l="l" r="r" t="t"/>
              <a:pathLst>
                <a:path extrusionOk="0" h="345" w="425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53"/>
            <p:cNvSpPr/>
            <p:nvPr/>
          </p:nvSpPr>
          <p:spPr>
            <a:xfrm>
              <a:off x="1510757" y="3234903"/>
              <a:ext cx="299628" cy="227021"/>
            </a:xfrm>
            <a:custGeom>
              <a:rect b="b" l="l" r="r" t="t"/>
              <a:pathLst>
                <a:path extrusionOk="0" h="334" w="441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1" name="Google Shape;961;p53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962" name="Google Shape;962;p53"/>
            <p:cNvSpPr/>
            <p:nvPr/>
          </p:nvSpPr>
          <p:spPr>
            <a:xfrm>
              <a:off x="2595501" y="3269807"/>
              <a:ext cx="416349" cy="273171"/>
            </a:xfrm>
            <a:custGeom>
              <a:rect b="b" l="l" r="r" t="t"/>
              <a:pathLst>
                <a:path extrusionOk="0" h="472" w="722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53"/>
            <p:cNvSpPr/>
            <p:nvPr/>
          </p:nvSpPr>
          <p:spPr>
            <a:xfrm>
              <a:off x="2903528" y="3560177"/>
              <a:ext cx="374670" cy="273617"/>
            </a:xfrm>
            <a:custGeom>
              <a:rect b="b" l="l" r="r" t="t"/>
              <a:pathLst>
                <a:path extrusionOk="0" h="473" w="65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53"/>
            <p:cNvSpPr/>
            <p:nvPr/>
          </p:nvSpPr>
          <p:spPr>
            <a:xfrm>
              <a:off x="2635397" y="3497189"/>
              <a:ext cx="313600" cy="337276"/>
            </a:xfrm>
            <a:custGeom>
              <a:rect b="b" l="l" r="r" t="t"/>
              <a:pathLst>
                <a:path extrusionOk="0" h="583" w="544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5" name="Google Shape;965;p53"/>
            <p:cNvSpPr/>
            <p:nvPr/>
          </p:nvSpPr>
          <p:spPr>
            <a:xfrm>
              <a:off x="2966382" y="3253725"/>
              <a:ext cx="349261" cy="352241"/>
            </a:xfrm>
            <a:custGeom>
              <a:rect b="b" l="l" r="r" t="t"/>
              <a:pathLst>
                <a:path extrusionOk="0" h="609" w="606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6" name="Google Shape;966;p53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967" name="Google Shape;967;p53"/>
            <p:cNvSpPr/>
            <p:nvPr/>
          </p:nvSpPr>
          <p:spPr>
            <a:xfrm>
              <a:off x="5143387" y="3232375"/>
              <a:ext cx="338512" cy="556553"/>
            </a:xfrm>
            <a:custGeom>
              <a:rect b="b" l="l" r="r" t="t"/>
              <a:pathLst>
                <a:path extrusionOk="0" h="847" w="517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8" name="Google Shape;968;p53"/>
            <p:cNvSpPr/>
            <p:nvPr/>
          </p:nvSpPr>
          <p:spPr>
            <a:xfrm>
              <a:off x="4783248" y="3418197"/>
              <a:ext cx="616697" cy="485785"/>
            </a:xfrm>
            <a:custGeom>
              <a:rect b="b" l="l" r="r" t="t"/>
              <a:pathLst>
                <a:path extrusionOk="0" h="739" w="942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9" name="Google Shape;969;p53"/>
            <p:cNvSpPr/>
            <p:nvPr/>
          </p:nvSpPr>
          <p:spPr>
            <a:xfrm>
              <a:off x="4764809" y="3184208"/>
              <a:ext cx="585965" cy="520485"/>
            </a:xfrm>
            <a:custGeom>
              <a:rect b="b" l="l" r="r" t="t"/>
              <a:pathLst>
                <a:path extrusionOk="0" h="792" w="895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0" name="Google Shape;970;p53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971" name="Google Shape;971;p53"/>
            <p:cNvSpPr/>
            <p:nvPr/>
          </p:nvSpPr>
          <p:spPr>
            <a:xfrm>
              <a:off x="3680173" y="3232386"/>
              <a:ext cx="468746" cy="451568"/>
            </a:xfrm>
            <a:custGeom>
              <a:rect b="b" l="l" r="r" t="t"/>
              <a:pathLst>
                <a:path extrusionOk="0" h="326" w="341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53"/>
            <p:cNvSpPr/>
            <p:nvPr/>
          </p:nvSpPr>
          <p:spPr>
            <a:xfrm>
              <a:off x="3743529" y="3408162"/>
              <a:ext cx="548171" cy="449028"/>
            </a:xfrm>
            <a:custGeom>
              <a:rect b="b" l="l" r="r" t="t"/>
              <a:pathLst>
                <a:path extrusionOk="0" h="324" w="399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53"/>
            <p:cNvSpPr/>
            <p:nvPr/>
          </p:nvSpPr>
          <p:spPr>
            <a:xfrm>
              <a:off x="4061000" y="3231000"/>
              <a:ext cx="339279" cy="508390"/>
            </a:xfrm>
            <a:custGeom>
              <a:rect b="b" l="l" r="r" t="t"/>
              <a:pathLst>
                <a:path extrusionOk="0" h="367" w="247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4" name="Google Shape;974;p53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975" name="Google Shape;975;p53"/>
            <p:cNvSpPr/>
            <p:nvPr/>
          </p:nvSpPr>
          <p:spPr>
            <a:xfrm>
              <a:off x="7304099" y="3430106"/>
              <a:ext cx="343064" cy="228463"/>
            </a:xfrm>
            <a:custGeom>
              <a:rect b="b" l="l" r="r" t="t"/>
              <a:pathLst>
                <a:path extrusionOk="0" h="391" w="59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53"/>
            <p:cNvSpPr/>
            <p:nvPr/>
          </p:nvSpPr>
          <p:spPr>
            <a:xfrm>
              <a:off x="6931035" y="3430106"/>
              <a:ext cx="343548" cy="228463"/>
            </a:xfrm>
            <a:custGeom>
              <a:rect b="b" l="l" r="r" t="t"/>
              <a:pathLst>
                <a:path extrusionOk="0" h="391" w="591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Google Shape;977;p53"/>
            <p:cNvSpPr/>
            <p:nvPr/>
          </p:nvSpPr>
          <p:spPr>
            <a:xfrm>
              <a:off x="7175631" y="3184144"/>
              <a:ext cx="227419" cy="345369"/>
            </a:xfrm>
            <a:custGeom>
              <a:rect b="b" l="l" r="r" t="t"/>
              <a:pathLst>
                <a:path extrusionOk="0" h="591" w="391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p53"/>
            <p:cNvSpPr/>
            <p:nvPr/>
          </p:nvSpPr>
          <p:spPr>
            <a:xfrm>
              <a:off x="7175631" y="3558678"/>
              <a:ext cx="227419" cy="345369"/>
            </a:xfrm>
            <a:custGeom>
              <a:rect b="b" l="l" r="r" t="t"/>
              <a:pathLst>
                <a:path extrusionOk="0" h="591" w="391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9" name="Google Shape;979;p53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980" name="Google Shape;980;p53"/>
            <p:cNvSpPr/>
            <p:nvPr/>
          </p:nvSpPr>
          <p:spPr>
            <a:xfrm>
              <a:off x="6207893" y="3184067"/>
              <a:ext cx="355998" cy="422879"/>
            </a:xfrm>
            <a:custGeom>
              <a:rect b="b" l="l" r="r" t="t"/>
              <a:pathLst>
                <a:path extrusionOk="0" h="642" w="54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53"/>
            <p:cNvSpPr/>
            <p:nvPr/>
          </p:nvSpPr>
          <p:spPr>
            <a:xfrm>
              <a:off x="5846429" y="3186676"/>
              <a:ext cx="423253" cy="355759"/>
            </a:xfrm>
            <a:custGeom>
              <a:rect b="b" l="l" r="r" t="t"/>
              <a:pathLst>
                <a:path extrusionOk="0" h="540" w="642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2" name="Google Shape;982;p53"/>
            <p:cNvSpPr/>
            <p:nvPr/>
          </p:nvSpPr>
          <p:spPr>
            <a:xfrm>
              <a:off x="5849043" y="3481007"/>
              <a:ext cx="355998" cy="423115"/>
            </a:xfrm>
            <a:custGeom>
              <a:rect b="b" l="l" r="r" t="t"/>
              <a:pathLst>
                <a:path extrusionOk="0" h="642" w="54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3" name="Google Shape;983;p53"/>
            <p:cNvSpPr/>
            <p:nvPr/>
          </p:nvSpPr>
          <p:spPr>
            <a:xfrm>
              <a:off x="6143252" y="3545755"/>
              <a:ext cx="423253" cy="355759"/>
            </a:xfrm>
            <a:custGeom>
              <a:rect b="b" l="l" r="r" t="t"/>
              <a:pathLst>
                <a:path extrusionOk="0" h="540" w="642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4" name="Google Shape;984;p53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985" name="Google Shape;985;p53"/>
            <p:cNvSpPr/>
            <p:nvPr/>
          </p:nvSpPr>
          <p:spPr>
            <a:xfrm>
              <a:off x="781315" y="3461564"/>
              <a:ext cx="274086" cy="162243"/>
            </a:xfrm>
            <a:custGeom>
              <a:rect b="b" l="l" r="r" t="t"/>
              <a:pathLst>
                <a:path extrusionOk="0" h="302" w="513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p53"/>
            <p:cNvSpPr/>
            <p:nvPr/>
          </p:nvSpPr>
          <p:spPr>
            <a:xfrm>
              <a:off x="850087" y="3183978"/>
              <a:ext cx="259850" cy="244775"/>
            </a:xfrm>
            <a:custGeom>
              <a:rect b="b" l="l" r="r" t="t"/>
              <a:pathLst>
                <a:path extrusionOk="0" h="456" w="486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53"/>
            <p:cNvSpPr/>
            <p:nvPr/>
          </p:nvSpPr>
          <p:spPr>
            <a:xfrm>
              <a:off x="655600" y="3264496"/>
              <a:ext cx="213333" cy="294294"/>
            </a:xfrm>
            <a:custGeom>
              <a:rect b="b" l="l" r="r" t="t"/>
              <a:pathLst>
                <a:path extrusionOk="0" h="548" w="399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53"/>
            <p:cNvSpPr/>
            <p:nvPr/>
          </p:nvSpPr>
          <p:spPr>
            <a:xfrm>
              <a:off x="673846" y="3654405"/>
              <a:ext cx="303960" cy="249807"/>
            </a:xfrm>
            <a:custGeom>
              <a:rect b="b" l="l" r="r" t="t"/>
              <a:pathLst>
                <a:path extrusionOk="0" h="465" w="569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53"/>
            <p:cNvSpPr/>
            <p:nvPr/>
          </p:nvSpPr>
          <p:spPr>
            <a:xfrm>
              <a:off x="959159" y="3535238"/>
              <a:ext cx="187068" cy="287248"/>
            </a:xfrm>
            <a:custGeom>
              <a:rect b="b" l="l" r="r" t="t"/>
              <a:pathLst>
                <a:path extrusionOk="0" h="535" w="35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0" name="Google Shape;990;p53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991" name="Google Shape;991;p53"/>
            <p:cNvSpPr/>
            <p:nvPr/>
          </p:nvSpPr>
          <p:spPr>
            <a:xfrm>
              <a:off x="8011692" y="3885096"/>
              <a:ext cx="306496" cy="18928"/>
            </a:xfrm>
            <a:custGeom>
              <a:rect b="b" l="l" r="r" t="t"/>
              <a:pathLst>
                <a:path extrusionOk="0" h="35" w="569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53"/>
            <p:cNvSpPr/>
            <p:nvPr/>
          </p:nvSpPr>
          <p:spPr>
            <a:xfrm>
              <a:off x="8011692" y="3184166"/>
              <a:ext cx="306496" cy="40025"/>
            </a:xfrm>
            <a:custGeom>
              <a:rect b="b" l="l" r="r" t="t"/>
              <a:pathLst>
                <a:path extrusionOk="0" h="74" w="569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p53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4" name="Google Shape;994;p53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5" name="Google Shape;995;p53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p53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7" name="Google Shape;997;p53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998" name="Google Shape;998;p53"/>
            <p:cNvSpPr/>
            <p:nvPr/>
          </p:nvSpPr>
          <p:spPr>
            <a:xfrm>
              <a:off x="4756150" y="630237"/>
              <a:ext cx="2397126" cy="1016000"/>
            </a:xfrm>
            <a:custGeom>
              <a:rect b="b" l="l" r="r" t="t"/>
              <a:pathLst>
                <a:path extrusionOk="0" h="233" w="55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53"/>
            <p:cNvSpPr/>
            <p:nvPr/>
          </p:nvSpPr>
          <p:spPr>
            <a:xfrm>
              <a:off x="4556125" y="1357312"/>
              <a:ext cx="3081338" cy="1135062"/>
            </a:xfrm>
            <a:custGeom>
              <a:rect b="b" l="l" r="r" t="t"/>
              <a:pathLst>
                <a:path extrusionOk="0" h="260" w="707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p53"/>
            <p:cNvSpPr/>
            <p:nvPr/>
          </p:nvSpPr>
          <p:spPr>
            <a:xfrm>
              <a:off x="4556125" y="2168525"/>
              <a:ext cx="3081338" cy="1139825"/>
            </a:xfrm>
            <a:custGeom>
              <a:rect b="b" l="l" r="r" t="t"/>
              <a:pathLst>
                <a:path extrusionOk="0" h="261" w="707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p53"/>
            <p:cNvSpPr/>
            <p:nvPr/>
          </p:nvSpPr>
          <p:spPr>
            <a:xfrm>
              <a:off x="4556125" y="2981325"/>
              <a:ext cx="3081338" cy="1138237"/>
            </a:xfrm>
            <a:custGeom>
              <a:rect b="b" l="l" r="r" t="t"/>
              <a:pathLst>
                <a:path extrusionOk="0" h="261" w="707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53"/>
            <p:cNvSpPr/>
            <p:nvPr/>
          </p:nvSpPr>
          <p:spPr>
            <a:xfrm>
              <a:off x="4830762" y="4476750"/>
              <a:ext cx="2535237" cy="1722437"/>
            </a:xfrm>
            <a:custGeom>
              <a:rect b="b" l="l" r="r" t="t"/>
              <a:pathLst>
                <a:path extrusionOk="0" h="395" w="582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53"/>
            <p:cNvSpPr/>
            <p:nvPr/>
          </p:nvSpPr>
          <p:spPr>
            <a:xfrm>
              <a:off x="5078412" y="4067175"/>
              <a:ext cx="714375" cy="322262"/>
            </a:xfrm>
            <a:custGeom>
              <a:rect b="b" l="l" r="r" t="t"/>
              <a:pathLst>
                <a:path extrusionOk="0" h="74" w="164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53"/>
            <p:cNvSpPr/>
            <p:nvPr/>
          </p:nvSpPr>
          <p:spPr>
            <a:xfrm>
              <a:off x="6389687" y="3844925"/>
              <a:ext cx="715962" cy="544512"/>
            </a:xfrm>
            <a:custGeom>
              <a:rect b="b" l="l" r="r" t="t"/>
              <a:pathLst>
                <a:path extrusionOk="0" h="125" w="164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5" name="Google Shape;1005;p53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006" name="Google Shape;1006;p53"/>
            <p:cNvSpPr/>
            <p:nvPr/>
          </p:nvSpPr>
          <p:spPr>
            <a:xfrm>
              <a:off x="1674084" y="3354958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p53"/>
            <p:cNvSpPr/>
            <p:nvPr/>
          </p:nvSpPr>
          <p:spPr>
            <a:xfrm>
              <a:off x="1674084" y="3534654"/>
              <a:ext cx="179880" cy="213525"/>
            </a:xfrm>
            <a:custGeom>
              <a:rect b="b" l="l" r="r" t="t"/>
              <a:pathLst>
                <a:path extrusionOk="0" h="242" w="204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p53"/>
            <p:cNvSpPr/>
            <p:nvPr/>
          </p:nvSpPr>
          <p:spPr>
            <a:xfrm>
              <a:off x="1861110" y="3214987"/>
              <a:ext cx="212190" cy="179696"/>
            </a:xfrm>
            <a:custGeom>
              <a:rect b="b" l="l" r="r" t="t"/>
              <a:pathLst>
                <a:path extrusionOk="0" h="204" w="241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p53"/>
            <p:cNvSpPr/>
            <p:nvPr/>
          </p:nvSpPr>
          <p:spPr>
            <a:xfrm>
              <a:off x="2040679" y="3214987"/>
              <a:ext cx="213433" cy="179696"/>
            </a:xfrm>
            <a:custGeom>
              <a:rect b="b" l="l" r="r" t="t"/>
              <a:pathLst>
                <a:path extrusionOk="0" h="204" w="242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Google Shape;1010;p53"/>
            <p:cNvSpPr/>
            <p:nvPr/>
          </p:nvSpPr>
          <p:spPr>
            <a:xfrm>
              <a:off x="1674084" y="3714660"/>
              <a:ext cx="173666" cy="220353"/>
            </a:xfrm>
            <a:custGeom>
              <a:rect b="b" l="l" r="r" t="t"/>
              <a:pathLst>
                <a:path extrusionOk="0" h="250" w="197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1" name="Google Shape;1011;p53"/>
            <p:cNvSpPr/>
            <p:nvPr/>
          </p:nvSpPr>
          <p:spPr>
            <a:xfrm>
              <a:off x="1674084" y="3214987"/>
              <a:ext cx="219646" cy="173489"/>
            </a:xfrm>
            <a:custGeom>
              <a:rect b="b" l="l" r="r" t="t"/>
              <a:pathLst>
                <a:path extrusionOk="0" h="197" w="249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p53"/>
            <p:cNvSpPr/>
            <p:nvPr/>
          </p:nvSpPr>
          <p:spPr>
            <a:xfrm>
              <a:off x="1995010" y="3754076"/>
              <a:ext cx="212501" cy="180938"/>
            </a:xfrm>
            <a:custGeom>
              <a:rect b="b" l="l" r="r" t="t"/>
              <a:pathLst>
                <a:path extrusionOk="0" h="205" w="241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53"/>
            <p:cNvSpPr/>
            <p:nvPr/>
          </p:nvSpPr>
          <p:spPr>
            <a:xfrm>
              <a:off x="2220560" y="3214987"/>
              <a:ext cx="173666" cy="219422"/>
            </a:xfrm>
            <a:custGeom>
              <a:rect b="b" l="l" r="r" t="t"/>
              <a:pathLst>
                <a:path extrusionOk="0" h="249" w="197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p53"/>
            <p:cNvSpPr/>
            <p:nvPr/>
          </p:nvSpPr>
          <p:spPr>
            <a:xfrm>
              <a:off x="2214346" y="3400890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5" name="Google Shape;1015;p53"/>
            <p:cNvSpPr/>
            <p:nvPr/>
          </p:nvSpPr>
          <p:spPr>
            <a:xfrm>
              <a:off x="1814198" y="3754076"/>
              <a:ext cx="213433" cy="180938"/>
            </a:xfrm>
            <a:custGeom>
              <a:rect b="b" l="l" r="r" t="t"/>
              <a:pathLst>
                <a:path extrusionOk="0" h="205" w="242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6" name="Google Shape;1016;p53"/>
            <p:cNvSpPr/>
            <p:nvPr/>
          </p:nvSpPr>
          <p:spPr>
            <a:xfrm>
              <a:off x="2214346" y="3580587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p53"/>
            <p:cNvSpPr/>
            <p:nvPr/>
          </p:nvSpPr>
          <p:spPr>
            <a:xfrm>
              <a:off x="2174890" y="3760283"/>
              <a:ext cx="219335" cy="174731"/>
            </a:xfrm>
            <a:custGeom>
              <a:rect b="b" l="l" r="r" t="t"/>
              <a:pathLst>
                <a:path extrusionOk="0" h="198" w="249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8" name="Google Shape;1018;p53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019" name="Google Shape;1019;p53"/>
            <p:cNvSpPr/>
            <p:nvPr/>
          </p:nvSpPr>
          <p:spPr>
            <a:xfrm>
              <a:off x="557511" y="3214925"/>
              <a:ext cx="434543" cy="347863"/>
            </a:xfrm>
            <a:custGeom>
              <a:rect b="b" l="l" r="r" t="t"/>
              <a:pathLst>
                <a:path extrusionOk="0" h="412" w="515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53"/>
            <p:cNvSpPr/>
            <p:nvPr/>
          </p:nvSpPr>
          <p:spPr>
            <a:xfrm>
              <a:off x="929646" y="3214925"/>
              <a:ext cx="347700" cy="434664"/>
            </a:xfrm>
            <a:custGeom>
              <a:rect b="b" l="l" r="r" t="t"/>
              <a:pathLst>
                <a:path extrusionOk="0" h="515" w="412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1" name="Google Shape;1021;p53"/>
            <p:cNvSpPr/>
            <p:nvPr/>
          </p:nvSpPr>
          <p:spPr>
            <a:xfrm>
              <a:off x="557511" y="3500411"/>
              <a:ext cx="347040" cy="434664"/>
            </a:xfrm>
            <a:custGeom>
              <a:rect b="b" l="l" r="r" t="t"/>
              <a:pathLst>
                <a:path extrusionOk="0" h="515" w="411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2" name="Google Shape;1022;p53"/>
            <p:cNvSpPr/>
            <p:nvPr/>
          </p:nvSpPr>
          <p:spPr>
            <a:xfrm>
              <a:off x="842804" y="3588202"/>
              <a:ext cx="434543" cy="346873"/>
            </a:xfrm>
            <a:custGeom>
              <a:rect b="b" l="l" r="r" t="t"/>
              <a:pathLst>
                <a:path extrusionOk="0" h="411" w="515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3" name="Google Shape;1023;p53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024" name="Google Shape;1024;p53"/>
            <p:cNvSpPr/>
            <p:nvPr/>
          </p:nvSpPr>
          <p:spPr>
            <a:xfrm>
              <a:off x="1147762" y="2425700"/>
              <a:ext cx="2505075" cy="3325813"/>
            </a:xfrm>
            <a:custGeom>
              <a:rect b="b" l="l" r="r" t="t"/>
              <a:pathLst>
                <a:path extrusionOk="0" h="751" w="566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5" name="Google Shape;1025;p53"/>
            <p:cNvSpPr/>
            <p:nvPr/>
          </p:nvSpPr>
          <p:spPr>
            <a:xfrm>
              <a:off x="2617787" y="3519487"/>
              <a:ext cx="3667125" cy="2232024"/>
            </a:xfrm>
            <a:custGeom>
              <a:rect b="b" l="l" r="r" t="t"/>
              <a:pathLst>
                <a:path extrusionOk="0" h="504" w="829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6" name="Google Shape;1026;p53"/>
            <p:cNvSpPr/>
            <p:nvPr/>
          </p:nvSpPr>
          <p:spPr>
            <a:xfrm>
              <a:off x="2449512" y="1131887"/>
              <a:ext cx="3167061" cy="3259137"/>
            </a:xfrm>
            <a:custGeom>
              <a:rect b="b" l="l" r="r" t="t"/>
              <a:pathLst>
                <a:path extrusionOk="0" h="736" w="716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7" name="Google Shape;1027;p53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028" name="Google Shape;1028;p53"/>
            <p:cNvSpPr/>
            <p:nvPr/>
          </p:nvSpPr>
          <p:spPr>
            <a:xfrm>
              <a:off x="4814887" y="3284537"/>
              <a:ext cx="1673225" cy="1187450"/>
            </a:xfrm>
            <a:custGeom>
              <a:rect b="b" l="l" r="r" t="t"/>
              <a:pathLst>
                <a:path extrusionOk="0" h="270" w="381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9" name="Google Shape;1029;p53"/>
            <p:cNvSpPr/>
            <p:nvPr/>
          </p:nvSpPr>
          <p:spPr>
            <a:xfrm>
              <a:off x="2355850" y="4164012"/>
              <a:ext cx="1208087" cy="1560512"/>
            </a:xfrm>
            <a:custGeom>
              <a:rect b="b" l="l" r="r" t="t"/>
              <a:pathLst>
                <a:path extrusionOk="0" h="355" w="275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0" name="Google Shape;1030;p53"/>
            <p:cNvSpPr/>
            <p:nvPr/>
          </p:nvSpPr>
          <p:spPr>
            <a:xfrm>
              <a:off x="2636837" y="1443037"/>
              <a:ext cx="1581150" cy="1635125"/>
            </a:xfrm>
            <a:custGeom>
              <a:rect b="b" l="l" r="r" t="t"/>
              <a:pathLst>
                <a:path extrusionOk="0" h="372" w="36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1" name="Google Shape;1031;p53"/>
            <p:cNvSpPr/>
            <p:nvPr/>
          </p:nvSpPr>
          <p:spPr>
            <a:xfrm>
              <a:off x="1570037" y="3162300"/>
              <a:ext cx="1800225" cy="2562225"/>
            </a:xfrm>
            <a:custGeom>
              <a:rect b="b" l="l" r="r" t="t"/>
              <a:pathLst>
                <a:path extrusionOk="0" h="583" w="41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2" name="Google Shape;1032;p53"/>
            <p:cNvSpPr/>
            <p:nvPr/>
          </p:nvSpPr>
          <p:spPr>
            <a:xfrm>
              <a:off x="3101975" y="1341437"/>
              <a:ext cx="2481262" cy="1855787"/>
            </a:xfrm>
            <a:custGeom>
              <a:rect b="b" l="l" r="r" t="t"/>
              <a:pathLst>
                <a:path extrusionOk="0" h="422" w="565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3" name="Google Shape;1033;p53"/>
            <p:cNvSpPr/>
            <p:nvPr/>
          </p:nvSpPr>
          <p:spPr>
            <a:xfrm>
              <a:off x="4019550" y="4094162"/>
              <a:ext cx="2493962" cy="1824037"/>
            </a:xfrm>
            <a:custGeom>
              <a:rect b="b" l="l" r="r" t="t"/>
              <a:pathLst>
                <a:path extrusionOk="0" h="415" w="568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4" name="Google Shape;1034;p53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035" name="Google Shape;1035;p53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6" name="Google Shape;1036;p53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7" name="Google Shape;1037;p53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8" name="Google Shape;1038;p53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9" name="Google Shape;1039;p53"/>
            <p:cNvSpPr/>
            <p:nvPr/>
          </p:nvSpPr>
          <p:spPr>
            <a:xfrm>
              <a:off x="6011100" y="5535496"/>
              <a:ext cx="228017" cy="163872"/>
            </a:xfrm>
            <a:custGeom>
              <a:rect b="b" l="l" r="r" t="t"/>
              <a:pathLst>
                <a:path extrusionOk="0" h="258" w="362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0" name="Google Shape;1040;p53"/>
            <p:cNvSpPr/>
            <p:nvPr/>
          </p:nvSpPr>
          <p:spPr>
            <a:xfrm>
              <a:off x="6011100" y="6000263"/>
              <a:ext cx="228017" cy="164103"/>
            </a:xfrm>
            <a:custGeom>
              <a:rect b="b" l="l" r="r" t="t"/>
              <a:pathLst>
                <a:path extrusionOk="0" h="258" w="362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1" name="Google Shape;1041;p53"/>
            <p:cNvSpPr/>
            <p:nvPr/>
          </p:nvSpPr>
          <p:spPr>
            <a:xfrm>
              <a:off x="5814051" y="5734318"/>
              <a:ext cx="162411" cy="230995"/>
            </a:xfrm>
            <a:custGeom>
              <a:rect b="b" l="l" r="r" t="t"/>
              <a:pathLst>
                <a:path extrusionOk="0" h="363" w="258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2" name="Google Shape;1042;p53"/>
            <p:cNvSpPr/>
            <p:nvPr/>
          </p:nvSpPr>
          <p:spPr>
            <a:xfrm>
              <a:off x="6273756" y="5735013"/>
              <a:ext cx="162411" cy="230300"/>
            </a:xfrm>
            <a:custGeom>
              <a:rect b="b" l="l" r="r" t="t"/>
              <a:pathLst>
                <a:path extrusionOk="0" h="362" w="258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3" name="Google Shape;1043;p53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044" name="Google Shape;1044;p53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5" name="Google Shape;1045;p53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6" name="Google Shape;1046;p53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7" name="Google Shape;1047;p53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8" name="Google Shape;1048;p53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53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1050;p53"/>
            <p:cNvSpPr/>
            <p:nvPr/>
          </p:nvSpPr>
          <p:spPr>
            <a:xfrm>
              <a:off x="7134476" y="5655289"/>
              <a:ext cx="139512" cy="149620"/>
            </a:xfrm>
            <a:custGeom>
              <a:rect b="b" l="l" r="r" t="t"/>
              <a:pathLst>
                <a:path extrusionOk="0" h="328" w="306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1051;p53"/>
            <p:cNvSpPr/>
            <p:nvPr/>
          </p:nvSpPr>
          <p:spPr>
            <a:xfrm>
              <a:off x="7351783" y="5564482"/>
              <a:ext cx="119371" cy="92287"/>
            </a:xfrm>
            <a:custGeom>
              <a:rect b="b" l="l" r="r" t="t"/>
              <a:pathLst>
                <a:path extrusionOk="0" h="202" w="262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53"/>
            <p:cNvSpPr/>
            <p:nvPr/>
          </p:nvSpPr>
          <p:spPr>
            <a:xfrm>
              <a:off x="7548579" y="5894792"/>
              <a:ext cx="138958" cy="149249"/>
            </a:xfrm>
            <a:custGeom>
              <a:rect b="b" l="l" r="r" t="t"/>
              <a:pathLst>
                <a:path extrusionOk="0" h="327" w="305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53"/>
            <p:cNvSpPr/>
            <p:nvPr/>
          </p:nvSpPr>
          <p:spPr>
            <a:xfrm>
              <a:off x="7548579" y="5655844"/>
              <a:ext cx="138958" cy="149065"/>
            </a:xfrm>
            <a:custGeom>
              <a:rect b="b" l="l" r="r" t="t"/>
              <a:pathLst>
                <a:path extrusionOk="0" h="327" w="305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53"/>
            <p:cNvSpPr/>
            <p:nvPr/>
          </p:nvSpPr>
          <p:spPr>
            <a:xfrm>
              <a:off x="7134476" y="5894792"/>
              <a:ext cx="139512" cy="149620"/>
            </a:xfrm>
            <a:custGeom>
              <a:rect b="b" l="l" r="r" t="t"/>
              <a:pathLst>
                <a:path extrusionOk="0" h="328" w="306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53"/>
            <p:cNvSpPr/>
            <p:nvPr/>
          </p:nvSpPr>
          <p:spPr>
            <a:xfrm>
              <a:off x="7351783" y="6043117"/>
              <a:ext cx="119371" cy="92102"/>
            </a:xfrm>
            <a:custGeom>
              <a:rect b="b" l="l" r="r" t="t"/>
              <a:pathLst>
                <a:path extrusionOk="0" h="202" w="262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6" name="Google Shape;1056;p53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1057" name="Google Shape;1057;p53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53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53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53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53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53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53"/>
            <p:cNvSpPr/>
            <p:nvPr/>
          </p:nvSpPr>
          <p:spPr>
            <a:xfrm>
              <a:off x="10198227" y="5672808"/>
              <a:ext cx="47838" cy="83066"/>
            </a:xfrm>
            <a:custGeom>
              <a:rect b="b" l="l" r="r" t="t"/>
              <a:pathLst>
                <a:path extrusionOk="0" h="163" w="94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53"/>
            <p:cNvSpPr/>
            <p:nvPr/>
          </p:nvSpPr>
          <p:spPr>
            <a:xfrm>
              <a:off x="10197835" y="5944589"/>
              <a:ext cx="48230" cy="83066"/>
            </a:xfrm>
            <a:custGeom>
              <a:rect b="b" l="l" r="r" t="t"/>
              <a:pathLst>
                <a:path extrusionOk="0" h="163" w="95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53"/>
            <p:cNvSpPr/>
            <p:nvPr/>
          </p:nvSpPr>
          <p:spPr>
            <a:xfrm>
              <a:off x="9938649" y="6122111"/>
              <a:ext cx="96263" cy="4124"/>
            </a:xfrm>
            <a:custGeom>
              <a:rect b="b" l="l" r="r" t="t"/>
              <a:pathLst>
                <a:path extrusionOk="0" h="8" w="189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53"/>
            <p:cNvSpPr/>
            <p:nvPr/>
          </p:nvSpPr>
          <p:spPr>
            <a:xfrm>
              <a:off x="9728084" y="5944196"/>
              <a:ext cx="47838" cy="83066"/>
            </a:xfrm>
            <a:custGeom>
              <a:rect b="b" l="l" r="r" t="t"/>
              <a:pathLst>
                <a:path extrusionOk="0" h="163" w="94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53"/>
            <p:cNvSpPr/>
            <p:nvPr/>
          </p:nvSpPr>
          <p:spPr>
            <a:xfrm>
              <a:off x="9728084" y="5672219"/>
              <a:ext cx="48230" cy="83066"/>
            </a:xfrm>
            <a:custGeom>
              <a:rect b="b" l="l" r="r" t="t"/>
              <a:pathLst>
                <a:path extrusionOk="0" h="163" w="95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53"/>
            <p:cNvSpPr/>
            <p:nvPr/>
          </p:nvSpPr>
          <p:spPr>
            <a:xfrm>
              <a:off x="9939237" y="5573835"/>
              <a:ext cx="96263" cy="4124"/>
            </a:xfrm>
            <a:custGeom>
              <a:rect b="b" l="l" r="r" t="t"/>
              <a:pathLst>
                <a:path extrusionOk="0" h="8" w="189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9" name="Google Shape;1069;p53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1070" name="Google Shape;1070;p53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53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53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53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53"/>
            <p:cNvSpPr/>
            <p:nvPr/>
          </p:nvSpPr>
          <p:spPr>
            <a:xfrm>
              <a:off x="11595623" y="5710038"/>
              <a:ext cx="28649" cy="276082"/>
            </a:xfrm>
            <a:custGeom>
              <a:rect b="b" l="l" r="r" t="t"/>
              <a:pathLst>
                <a:path extrusionOk="0" h="376" w="39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53"/>
            <p:cNvSpPr/>
            <p:nvPr/>
          </p:nvSpPr>
          <p:spPr>
            <a:xfrm>
              <a:off x="11138826" y="6170527"/>
              <a:ext cx="275351" cy="29145"/>
            </a:xfrm>
            <a:custGeom>
              <a:rect b="b" l="l" r="r" t="t"/>
              <a:pathLst>
                <a:path extrusionOk="0" h="40" w="375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53"/>
            <p:cNvSpPr/>
            <p:nvPr/>
          </p:nvSpPr>
          <p:spPr>
            <a:xfrm>
              <a:off x="10925018" y="5713747"/>
              <a:ext cx="28649" cy="275287"/>
            </a:xfrm>
            <a:custGeom>
              <a:rect b="b" l="l" r="r" t="t"/>
              <a:pathLst>
                <a:path extrusionOk="0" h="375" w="39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53"/>
            <p:cNvSpPr/>
            <p:nvPr/>
          </p:nvSpPr>
          <p:spPr>
            <a:xfrm>
              <a:off x="11135112" y="5499930"/>
              <a:ext cx="275351" cy="28880"/>
            </a:xfrm>
            <a:custGeom>
              <a:rect b="b" l="l" r="r" t="t"/>
              <a:pathLst>
                <a:path extrusionOk="0" h="39" w="375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53"/>
            <p:cNvSpPr/>
            <p:nvPr/>
          </p:nvSpPr>
          <p:spPr>
            <a:xfrm>
              <a:off x="11578115" y="5950881"/>
              <a:ext cx="52789" cy="38948"/>
            </a:xfrm>
            <a:custGeom>
              <a:rect b="b" l="l" r="r" t="t"/>
              <a:pathLst>
                <a:path extrusionOk="0" h="147" w="199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53"/>
            <p:cNvSpPr/>
            <p:nvPr/>
          </p:nvSpPr>
          <p:spPr>
            <a:xfrm>
              <a:off x="11135112" y="6152776"/>
              <a:ext cx="38199" cy="52991"/>
            </a:xfrm>
            <a:custGeom>
              <a:rect b="b" l="l" r="r" t="t"/>
              <a:pathLst>
                <a:path extrusionOk="0" h="200" w="144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53"/>
            <p:cNvSpPr/>
            <p:nvPr/>
          </p:nvSpPr>
          <p:spPr>
            <a:xfrm>
              <a:off x="10918386" y="5710038"/>
              <a:ext cx="53054" cy="38154"/>
            </a:xfrm>
            <a:custGeom>
              <a:rect b="b" l="l" r="r" t="t"/>
              <a:pathLst>
                <a:path extrusionOk="0" h="144" w="20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53"/>
            <p:cNvSpPr/>
            <p:nvPr/>
          </p:nvSpPr>
          <p:spPr>
            <a:xfrm>
              <a:off x="11375979" y="5493571"/>
              <a:ext cx="38199" cy="52726"/>
            </a:xfrm>
            <a:custGeom>
              <a:rect b="b" l="l" r="r" t="t"/>
              <a:pathLst>
                <a:path extrusionOk="0" h="199" w="144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2" name="Google Shape;1082;p53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1083" name="Google Shape;1083;p53"/>
            <p:cNvSpPr/>
            <p:nvPr/>
          </p:nvSpPr>
          <p:spPr>
            <a:xfrm>
              <a:off x="8706181" y="5506443"/>
              <a:ext cx="230803" cy="263259"/>
            </a:xfrm>
            <a:custGeom>
              <a:rect b="b" l="l" r="r" t="t"/>
              <a:pathLst>
                <a:path extrusionOk="0" h="432" w="378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p53"/>
            <p:cNvSpPr/>
            <p:nvPr/>
          </p:nvSpPr>
          <p:spPr>
            <a:xfrm>
              <a:off x="8460817" y="5506443"/>
              <a:ext cx="230586" cy="263259"/>
            </a:xfrm>
            <a:custGeom>
              <a:rect b="b" l="l" r="r" t="t"/>
              <a:pathLst>
                <a:path extrusionOk="0" h="432" w="378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p53"/>
            <p:cNvSpPr/>
            <p:nvPr/>
          </p:nvSpPr>
          <p:spPr>
            <a:xfrm>
              <a:off x="8338678" y="5718525"/>
              <a:ext cx="230151" cy="262608"/>
            </a:xfrm>
            <a:custGeom>
              <a:rect b="b" l="l" r="r" t="t"/>
              <a:pathLst>
                <a:path extrusionOk="0" h="431" w="377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53"/>
            <p:cNvSpPr/>
            <p:nvPr/>
          </p:nvSpPr>
          <p:spPr>
            <a:xfrm>
              <a:off x="8828754" y="5718525"/>
              <a:ext cx="230151" cy="262608"/>
            </a:xfrm>
            <a:custGeom>
              <a:rect b="b" l="l" r="r" t="t"/>
              <a:pathLst>
                <a:path extrusionOk="0" h="431" w="377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53"/>
            <p:cNvSpPr/>
            <p:nvPr/>
          </p:nvSpPr>
          <p:spPr>
            <a:xfrm>
              <a:off x="8706181" y="5930607"/>
              <a:ext cx="230803" cy="262825"/>
            </a:xfrm>
            <a:custGeom>
              <a:rect b="b" l="l" r="r" t="t"/>
              <a:pathLst>
                <a:path extrusionOk="0" h="431" w="378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53"/>
            <p:cNvSpPr/>
            <p:nvPr/>
          </p:nvSpPr>
          <p:spPr>
            <a:xfrm>
              <a:off x="8460817" y="5930607"/>
              <a:ext cx="230586" cy="262825"/>
            </a:xfrm>
            <a:custGeom>
              <a:rect b="b" l="l" r="r" t="t"/>
              <a:pathLst>
                <a:path extrusionOk="0" h="431" w="378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9" name="Google Shape;1089;p53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1090" name="Google Shape;1090;p53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53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53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53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53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53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53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53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53"/>
            <p:cNvSpPr/>
            <p:nvPr/>
          </p:nvSpPr>
          <p:spPr>
            <a:xfrm>
              <a:off x="3210195" y="5762654"/>
              <a:ext cx="174555" cy="174555"/>
            </a:xfrm>
            <a:custGeom>
              <a:rect b="b" l="l" r="r" t="t"/>
              <a:pathLst>
                <a:path extrusionOk="0" h="217" w="217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53"/>
            <p:cNvSpPr/>
            <p:nvPr/>
          </p:nvSpPr>
          <p:spPr>
            <a:xfrm>
              <a:off x="3485252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53"/>
            <p:cNvSpPr/>
            <p:nvPr/>
          </p:nvSpPr>
          <p:spPr>
            <a:xfrm>
              <a:off x="3760620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53"/>
            <p:cNvSpPr/>
            <p:nvPr/>
          </p:nvSpPr>
          <p:spPr>
            <a:xfrm>
              <a:off x="4035365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53"/>
            <p:cNvSpPr/>
            <p:nvPr/>
          </p:nvSpPr>
          <p:spPr>
            <a:xfrm>
              <a:off x="4310111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53"/>
            <p:cNvSpPr/>
            <p:nvPr/>
          </p:nvSpPr>
          <p:spPr>
            <a:xfrm>
              <a:off x="4585167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53"/>
            <p:cNvSpPr/>
            <p:nvPr/>
          </p:nvSpPr>
          <p:spPr>
            <a:xfrm>
              <a:off x="4859913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5" name="Google Shape;1105;p53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1106" name="Google Shape;1106;p53"/>
            <p:cNvSpPr/>
            <p:nvPr/>
          </p:nvSpPr>
          <p:spPr>
            <a:xfrm>
              <a:off x="1442627" y="5710929"/>
              <a:ext cx="594318" cy="405222"/>
            </a:xfrm>
            <a:custGeom>
              <a:rect b="b" l="l" r="r" t="t"/>
              <a:pathLst>
                <a:path extrusionOk="0" h="500" w="734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53"/>
            <p:cNvSpPr/>
            <p:nvPr/>
          </p:nvSpPr>
          <p:spPr>
            <a:xfrm>
              <a:off x="1442627" y="6116151"/>
              <a:ext cx="349820" cy="97191"/>
            </a:xfrm>
            <a:custGeom>
              <a:rect b="b" l="l" r="r" t="t"/>
              <a:pathLst>
                <a:path extrusionOk="0" h="313" w="1126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53"/>
            <p:cNvSpPr/>
            <p:nvPr/>
          </p:nvSpPr>
          <p:spPr>
            <a:xfrm>
              <a:off x="1573731" y="6152482"/>
              <a:ext cx="218715" cy="60861"/>
            </a:xfrm>
            <a:custGeom>
              <a:rect b="b" l="l" r="r" t="t"/>
              <a:pathLst>
                <a:path extrusionOk="0" h="196" w="704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53"/>
            <p:cNvSpPr/>
            <p:nvPr/>
          </p:nvSpPr>
          <p:spPr>
            <a:xfrm>
              <a:off x="1573731" y="6213343"/>
              <a:ext cx="109358" cy="88186"/>
            </a:xfrm>
            <a:custGeom>
              <a:rect b="b" l="l" r="r" t="t"/>
              <a:pathLst>
                <a:path extrusionOk="0" h="284" w="352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0" name="Google Shape;1110;p53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1111" name="Google Shape;1111;p53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112" name="Google Shape;1112;p53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rect b="b" l="l" r="r" t="t"/>
                <a:pathLst>
                  <a:path extrusionOk="0" h="1166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3" name="Google Shape;1113;p53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4" name="Google Shape;1114;p53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15" name="Google Shape;1115;p53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116" name="Google Shape;1116;p53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rect b="b" l="l" r="r" t="t"/>
                <a:pathLst>
                  <a:path extrusionOk="0" h="1165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7" name="Google Shape;1117;p53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8" name="Google Shape;1118;p53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19" name="Google Shape;1119;p53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120" name="Google Shape;1120;p53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rect b="b" l="l" r="r" t="t"/>
                <a:pathLst>
                  <a:path extrusionOk="0" h="1165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1" name="Google Shape;1121;p53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rect b="b" l="l" r="r" t="t"/>
                <a:pathLst>
                  <a:path extrusionOk="0" h="778" w="117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2" name="Google Shape;1122;p53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rect b="b" l="l" r="r" t="t"/>
                <a:pathLst>
                  <a:path extrusionOk="0" h="778" w="117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3" name="Google Shape;1123;p53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124" name="Google Shape;1124;p53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rect b="b" l="l" r="r" t="t"/>
                <a:pathLst>
                  <a:path extrusionOk="0" h="1166" w="234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5" name="Google Shape;1125;p53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rect b="b" l="l" r="r" t="t"/>
                <a:pathLst>
                  <a:path extrusionOk="0" h="780" w="117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6" name="Google Shape;1126;p53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rect b="b" l="l" r="r" t="t"/>
                <a:pathLst>
                  <a:path extrusionOk="0" h="780" w="117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27" name="Google Shape;1127;p53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1128" name="Google Shape;1128;p53"/>
            <p:cNvSpPr/>
            <p:nvPr/>
          </p:nvSpPr>
          <p:spPr>
            <a:xfrm>
              <a:off x="4607809" y="5824234"/>
              <a:ext cx="185166" cy="401151"/>
            </a:xfrm>
            <a:custGeom>
              <a:rect b="b" l="l" r="r" t="t"/>
              <a:pathLst>
                <a:path extrusionOk="0" h="2355" w="1083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53"/>
            <p:cNvSpPr/>
            <p:nvPr/>
          </p:nvSpPr>
          <p:spPr>
            <a:xfrm>
              <a:off x="4792974" y="5771259"/>
              <a:ext cx="185850" cy="454126"/>
            </a:xfrm>
            <a:custGeom>
              <a:rect b="b" l="l" r="r" t="t"/>
              <a:pathLst>
                <a:path extrusionOk="0" h="2666" w="1087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53"/>
            <p:cNvSpPr/>
            <p:nvPr/>
          </p:nvSpPr>
          <p:spPr>
            <a:xfrm>
              <a:off x="4978822" y="5717602"/>
              <a:ext cx="185679" cy="507784"/>
            </a:xfrm>
            <a:custGeom>
              <a:rect b="b" l="l" r="r" t="t"/>
              <a:pathLst>
                <a:path extrusionOk="0" h="2981" w="1086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53"/>
            <p:cNvSpPr/>
            <p:nvPr/>
          </p:nvSpPr>
          <p:spPr>
            <a:xfrm>
              <a:off x="5164499" y="5664627"/>
              <a:ext cx="185166" cy="560759"/>
            </a:xfrm>
            <a:custGeom>
              <a:rect b="b" l="l" r="r" t="t"/>
              <a:pathLst>
                <a:path extrusionOk="0" h="3292" w="1083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53"/>
            <p:cNvSpPr/>
            <p:nvPr/>
          </p:nvSpPr>
          <p:spPr>
            <a:xfrm>
              <a:off x="4607809" y="6225382"/>
              <a:ext cx="237484" cy="33556"/>
            </a:xfrm>
            <a:custGeom>
              <a:rect b="b" l="l" r="r" t="t"/>
              <a:pathLst>
                <a:path extrusionOk="0" h="197" w="1389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53"/>
            <p:cNvSpPr/>
            <p:nvPr/>
          </p:nvSpPr>
          <p:spPr>
            <a:xfrm>
              <a:off x="4792974" y="6225382"/>
              <a:ext cx="185850" cy="33556"/>
            </a:xfrm>
            <a:custGeom>
              <a:rect b="b" l="l" r="r" t="t"/>
              <a:pathLst>
                <a:path extrusionOk="0" h="197" w="1087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53"/>
            <p:cNvSpPr/>
            <p:nvPr/>
          </p:nvSpPr>
          <p:spPr>
            <a:xfrm>
              <a:off x="5112694" y="6225382"/>
              <a:ext cx="237997" cy="33556"/>
            </a:xfrm>
            <a:custGeom>
              <a:rect b="b" l="l" r="r" t="t"/>
              <a:pathLst>
                <a:path extrusionOk="0" h="197" w="1392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53"/>
            <p:cNvSpPr/>
            <p:nvPr/>
          </p:nvSpPr>
          <p:spPr>
            <a:xfrm>
              <a:off x="4978822" y="6225382"/>
              <a:ext cx="186192" cy="33556"/>
            </a:xfrm>
            <a:custGeom>
              <a:rect b="b" l="l" r="r" t="t"/>
              <a:pathLst>
                <a:path extrusionOk="0" h="197" w="1089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6" name="Google Shape;1136;p53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1137" name="Google Shape;1137;p53"/>
            <p:cNvSpPr/>
            <p:nvPr/>
          </p:nvSpPr>
          <p:spPr>
            <a:xfrm>
              <a:off x="2751485" y="5699308"/>
              <a:ext cx="179409" cy="510050"/>
            </a:xfrm>
            <a:custGeom>
              <a:rect b="b" l="l" r="r" t="t"/>
              <a:pathLst>
                <a:path extrusionOk="0" h="813" w="287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53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9" name="Google Shape;1139;p53"/>
            <p:cNvSpPr/>
            <p:nvPr/>
          </p:nvSpPr>
          <p:spPr>
            <a:xfrm>
              <a:off x="2930895" y="5732455"/>
              <a:ext cx="180236" cy="476902"/>
            </a:xfrm>
            <a:custGeom>
              <a:rect b="b" l="l" r="r" t="t"/>
              <a:pathLst>
                <a:path extrusionOk="0" h="760" w="288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53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1" name="Google Shape;1141;p53"/>
            <p:cNvSpPr/>
            <p:nvPr/>
          </p:nvSpPr>
          <p:spPr>
            <a:xfrm>
              <a:off x="3111130" y="5756280"/>
              <a:ext cx="180030" cy="453078"/>
            </a:xfrm>
            <a:custGeom>
              <a:rect b="b" l="l" r="r" t="t"/>
              <a:pathLst>
                <a:path extrusionOk="0" h="722" w="288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2" name="Google Shape;1142;p53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3" name="Google Shape;1143;p53"/>
            <p:cNvSpPr/>
            <p:nvPr/>
          </p:nvSpPr>
          <p:spPr>
            <a:xfrm>
              <a:off x="3291159" y="5756280"/>
              <a:ext cx="180030" cy="453078"/>
            </a:xfrm>
            <a:custGeom>
              <a:rect b="b" l="l" r="r" t="t"/>
              <a:pathLst>
                <a:path extrusionOk="0" h="722" w="288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4" name="Google Shape;1144;p53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5" name="Google Shape;1145;p53"/>
            <p:cNvSpPr/>
            <p:nvPr/>
          </p:nvSpPr>
          <p:spPr>
            <a:xfrm>
              <a:off x="3471189" y="5732455"/>
              <a:ext cx="180236" cy="476902"/>
            </a:xfrm>
            <a:custGeom>
              <a:rect b="b" l="l" r="r" t="t"/>
              <a:pathLst>
                <a:path extrusionOk="0" h="760" w="288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6" name="Google Shape;1146;p53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p53"/>
            <p:cNvSpPr/>
            <p:nvPr/>
          </p:nvSpPr>
          <p:spPr>
            <a:xfrm>
              <a:off x="3651425" y="5699308"/>
              <a:ext cx="179409" cy="510050"/>
            </a:xfrm>
            <a:custGeom>
              <a:rect b="b" l="l" r="r" t="t"/>
              <a:pathLst>
                <a:path extrusionOk="0" h="813" w="287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8" name="Google Shape;1148;p53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9" name="Google Shape;1149;p53"/>
            <p:cNvSpPr/>
            <p:nvPr/>
          </p:nvSpPr>
          <p:spPr>
            <a:xfrm>
              <a:off x="3830834" y="5664711"/>
              <a:ext cx="180236" cy="544646"/>
            </a:xfrm>
            <a:custGeom>
              <a:rect b="b" l="l" r="r" t="t"/>
              <a:pathLst>
                <a:path extrusionOk="0" h="868" w="288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0" name="Google Shape;1150;p53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1" name="Google Shape;1151;p53"/>
            <p:cNvSpPr/>
            <p:nvPr/>
          </p:nvSpPr>
          <p:spPr>
            <a:xfrm>
              <a:off x="2571250" y="5664711"/>
              <a:ext cx="180236" cy="544646"/>
            </a:xfrm>
            <a:custGeom>
              <a:rect b="b" l="l" r="r" t="t"/>
              <a:pathLst>
                <a:path extrusionOk="0" h="868" w="288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2" name="Google Shape;1152;p53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3" name="Google Shape;1153;p53"/>
            <p:cNvSpPr/>
            <p:nvPr/>
          </p:nvSpPr>
          <p:spPr>
            <a:xfrm>
              <a:off x="2571250" y="6209358"/>
              <a:ext cx="365226" cy="49514"/>
            </a:xfrm>
            <a:custGeom>
              <a:rect b="b" l="l" r="r" t="t"/>
              <a:pathLst>
                <a:path extrusionOk="0" h="239" w="1767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53"/>
            <p:cNvSpPr/>
            <p:nvPr/>
          </p:nvSpPr>
          <p:spPr>
            <a:xfrm>
              <a:off x="2751485" y="6209358"/>
              <a:ext cx="303218" cy="49514"/>
            </a:xfrm>
            <a:custGeom>
              <a:rect b="b" l="l" r="r" t="t"/>
              <a:pathLst>
                <a:path extrusionOk="0" h="239" w="1467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p53"/>
            <p:cNvSpPr/>
            <p:nvPr/>
          </p:nvSpPr>
          <p:spPr>
            <a:xfrm>
              <a:off x="2930895" y="6209358"/>
              <a:ext cx="242037" cy="49514"/>
            </a:xfrm>
            <a:custGeom>
              <a:rect b="b" l="l" r="r" t="t"/>
              <a:pathLst>
                <a:path extrusionOk="0" h="239" w="1171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6" name="Google Shape;1156;p53"/>
            <p:cNvSpPr/>
            <p:nvPr/>
          </p:nvSpPr>
          <p:spPr>
            <a:xfrm>
              <a:off x="3111130" y="6209358"/>
              <a:ext cx="180029" cy="49514"/>
            </a:xfrm>
            <a:custGeom>
              <a:rect b="b" l="l" r="r" t="t"/>
              <a:pathLst>
                <a:path extrusionOk="0" h="239" w="871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7" name="Google Shape;1157;p53"/>
            <p:cNvSpPr/>
            <p:nvPr/>
          </p:nvSpPr>
          <p:spPr>
            <a:xfrm>
              <a:off x="3291159" y="6209358"/>
              <a:ext cx="180029" cy="49514"/>
            </a:xfrm>
            <a:custGeom>
              <a:rect b="b" l="l" r="r" t="t"/>
              <a:pathLst>
                <a:path extrusionOk="0" h="239" w="871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8" name="Google Shape;1158;p53"/>
            <p:cNvSpPr/>
            <p:nvPr/>
          </p:nvSpPr>
          <p:spPr>
            <a:xfrm>
              <a:off x="3409388" y="6209358"/>
              <a:ext cx="242037" cy="49514"/>
            </a:xfrm>
            <a:custGeom>
              <a:rect b="b" l="l" r="r" t="t"/>
              <a:pathLst>
                <a:path extrusionOk="0" h="239" w="1171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53"/>
            <p:cNvSpPr/>
            <p:nvPr/>
          </p:nvSpPr>
          <p:spPr>
            <a:xfrm>
              <a:off x="3527616" y="6209358"/>
              <a:ext cx="303218" cy="49514"/>
            </a:xfrm>
            <a:custGeom>
              <a:rect b="b" l="l" r="r" t="t"/>
              <a:pathLst>
                <a:path extrusionOk="0" h="239" w="1467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p53"/>
            <p:cNvSpPr/>
            <p:nvPr/>
          </p:nvSpPr>
          <p:spPr>
            <a:xfrm>
              <a:off x="3645844" y="6209358"/>
              <a:ext cx="365226" cy="49514"/>
            </a:xfrm>
            <a:custGeom>
              <a:rect b="b" l="l" r="r" t="t"/>
              <a:pathLst>
                <a:path extrusionOk="0" h="239" w="1767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1" name="Google Shape;1161;p53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1162" name="Google Shape;1162;p53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163" name="Google Shape;1163;p53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4" name="Google Shape;1164;p53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65" name="Google Shape;1165;p53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166" name="Google Shape;1166;p53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7" name="Google Shape;1167;p53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68" name="Google Shape;1168;p53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169" name="Google Shape;1169;p53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0" name="Google Shape;1170;p53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171" name="Google Shape;1171;p53"/>
          <p:cNvSpPr txBox="1"/>
          <p:nvPr>
            <p:ph idx="4294967295" type="title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172" name="Google Shape;1172;p53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54"/>
          <p:cNvSpPr txBox="1"/>
          <p:nvPr/>
        </p:nvSpPr>
        <p:spPr>
          <a:xfrm>
            <a:off x="731900" y="23742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1"/>
                </a:solidFill>
                <a:highlight>
                  <a:schemeClr val="accent2"/>
                </a:highlight>
                <a:latin typeface="Inter"/>
                <a:ea typeface="Inter"/>
                <a:cs typeface="Inter"/>
                <a:sym typeface="Inter"/>
              </a:rPr>
              <a:t> and many more...</a:t>
            </a:r>
            <a:endParaRPr sz="2400">
              <a:solidFill>
                <a:schemeClr val="lt1"/>
              </a:solidFill>
              <a:highlight>
                <a:schemeClr val="accent2"/>
              </a:highlight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78" name="Google Shape;1178;p54"/>
          <p:cNvSpPr txBox="1"/>
          <p:nvPr/>
        </p:nvSpPr>
        <p:spPr>
          <a:xfrm>
            <a:off x="572775" y="8564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200">
                <a:solidFill>
                  <a:schemeClr val="accent1"/>
                </a:solidFill>
              </a:rPr>
              <a:t>😉</a:t>
            </a:r>
            <a:endParaRPr sz="7200">
              <a:solidFill>
                <a:schemeClr val="accent1"/>
              </a:solidFill>
            </a:endParaRPr>
          </a:p>
        </p:txBody>
      </p:sp>
      <p:sp>
        <p:nvSpPr>
          <p:cNvPr id="1179" name="Google Shape;1179;p54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0" name="Google Shape;1180;p54"/>
          <p:cNvSpPr txBox="1"/>
          <p:nvPr>
            <p:ph idx="4294967295" type="body"/>
          </p:nvPr>
        </p:nvSpPr>
        <p:spPr>
          <a:xfrm>
            <a:off x="2200525" y="856425"/>
            <a:ext cx="5859000" cy="115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400"/>
              <a:t>You can also use any emoji as an icon!</a:t>
            </a:r>
            <a:br>
              <a:rPr lang="en" sz="1400"/>
            </a:br>
            <a:r>
              <a:rPr lang="en" sz="1400"/>
              <a:t>And of course it resizes without losing quality.</a:t>
            </a:r>
            <a:endParaRPr sz="1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How? Follow Google instructions </a:t>
            </a:r>
            <a:r>
              <a:rPr lang="en" sz="1400" u="sng">
                <a:hlinkClick r:id="rId3"/>
              </a:rPr>
              <a:t>https://twitter.com/googledocs/status/730087240156643328</a:t>
            </a:r>
            <a:endParaRPr sz="140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5" name="Google Shape;1185;p5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6" name="Google Shape;1186;p55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b="1" sz="1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187" name="Google Shape;1187;p55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188" name="Google Shape;1188;p55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189" name="Google Shape;1189;p55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90" name="Google Shape;1190;p55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rect b="b" l="l" r="r" t="t"/>
                <a:pathLst>
                  <a:path extrusionOk="0" h="5947" w="5929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191" name="Google Shape;1191;p55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192" name="Google Shape;1192;p55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93" name="Google Shape;1193;p55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rect b="b" l="l" r="r" t="t"/>
                <a:pathLst>
                  <a:path extrusionOk="0" h="5928" w="6674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194" name="Google Shape;1194;p55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195" name="Google Shape;1195;p55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96" name="Google Shape;1196;p55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rect b="b" l="l" r="r" t="t"/>
                <a:pathLst>
                  <a:path extrusionOk="0" h="5947" w="5929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197" name="Google Shape;1197;p55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198" name="Google Shape;1198;p55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99" name="Google Shape;1199;p55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rect b="b" l="l" r="r" t="t"/>
                <a:pathLst>
                  <a:path extrusionOk="0" h="5929" w="7439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248750" y="670375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</a:t>
            </a:r>
            <a:r>
              <a:rPr lang="en" sz="3000"/>
              <a:t>leaning dataset </a:t>
            </a:r>
            <a:endParaRPr sz="3000"/>
          </a:p>
        </p:txBody>
      </p:sp>
      <p:sp>
        <p:nvSpPr>
          <p:cNvPr id="86" name="Google Shape;86;p16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19075"/>
            <a:ext cx="7952686" cy="377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0" y="0"/>
            <a:ext cx="84258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Differences in Age, Income and Score by gender</a:t>
            </a:r>
            <a:endParaRPr sz="2700"/>
          </a:p>
        </p:txBody>
      </p:sp>
      <p:sp>
        <p:nvSpPr>
          <p:cNvPr id="93" name="Google Shape;93;p17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96300"/>
            <a:ext cx="5143501" cy="3197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509500"/>
            <a:ext cx="6606976" cy="169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638125" y="684975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Distribution difference based on gender</a:t>
            </a:r>
            <a:endParaRPr sz="2300"/>
          </a:p>
        </p:txBody>
      </p:sp>
      <p:sp>
        <p:nvSpPr>
          <p:cNvPr id="101" name="Google Shape;101;p18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85950"/>
            <a:ext cx="9144000" cy="240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33675"/>
            <a:ext cx="2817200" cy="111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703475" y="551825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r>
              <a:rPr lang="en"/>
              <a:t>istribution about each features</a:t>
            </a:r>
            <a:endParaRPr/>
          </a:p>
        </p:txBody>
      </p:sp>
      <p:sp>
        <p:nvSpPr>
          <p:cNvPr id="109" name="Google Shape;109;p19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0" name="Google Shape;1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3475" y="1370575"/>
            <a:ext cx="8023385" cy="3385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282775" y="285200"/>
            <a:ext cx="70683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orrelating features</a:t>
            </a:r>
            <a:endParaRPr/>
          </a:p>
        </p:txBody>
      </p:sp>
      <p:sp>
        <p:nvSpPr>
          <p:cNvPr id="116" name="Google Shape;116;p20"/>
          <p:cNvSpPr txBox="1"/>
          <p:nvPr>
            <p:ph idx="12" type="sldNum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84700"/>
            <a:ext cx="5337549" cy="344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